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Ex1.xml" ContentType="application/vnd.ms-office.chartex+xml"/>
  <Override PartName="/ppt/charts/style4.xml" ContentType="application/vnd.ms-office.chartstyle+xml"/>
  <Override PartName="/ppt/charts/colors4.xml" ContentType="application/vnd.ms-office.chartcolorstyle+xml"/>
  <Override PartName="/ppt/charts/chartEx2.xml" ContentType="application/vnd.ms-office.chartex+xml"/>
  <Override PartName="/ppt/charts/style5.xml" ContentType="application/vnd.ms-office.chartstyle+xml"/>
  <Override PartName="/ppt/charts/colors5.xml" ContentType="application/vnd.ms-office.chartcolorstyle+xml"/>
  <Override PartName="/ppt/charts/chartEx3.xml" ContentType="application/vnd.ms-office.chartex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631" r:id="rId5"/>
    <p:sldId id="599" r:id="rId6"/>
    <p:sldId id="623" r:id="rId7"/>
    <p:sldId id="624" r:id="rId8"/>
    <p:sldId id="635" r:id="rId9"/>
    <p:sldId id="603" r:id="rId10"/>
    <p:sldId id="625" r:id="rId11"/>
    <p:sldId id="610" r:id="rId12"/>
    <p:sldId id="627" r:id="rId13"/>
    <p:sldId id="628" r:id="rId14"/>
    <p:sldId id="612" r:id="rId15"/>
    <p:sldId id="606" r:id="rId16"/>
    <p:sldId id="607" r:id="rId17"/>
    <p:sldId id="608" r:id="rId18"/>
    <p:sldId id="609" r:id="rId19"/>
    <p:sldId id="616" r:id="rId20"/>
    <p:sldId id="614" r:id="rId21"/>
    <p:sldId id="604" r:id="rId22"/>
    <p:sldId id="629" r:id="rId23"/>
    <p:sldId id="615" r:id="rId24"/>
    <p:sldId id="630" r:id="rId25"/>
    <p:sldId id="605" r:id="rId26"/>
    <p:sldId id="633" r:id="rId27"/>
    <p:sldId id="618" r:id="rId28"/>
    <p:sldId id="619" r:id="rId29"/>
    <p:sldId id="634" r:id="rId30"/>
    <p:sldId id="617" r:id="rId31"/>
    <p:sldId id="620" r:id="rId32"/>
    <p:sldId id="621" r:id="rId33"/>
    <p:sldId id="601" r:id="rId34"/>
    <p:sldId id="63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8017A9-F264-4BC9-98A0-E978A5E2AE8F}" v="29" dt="2019-05-02T04:29:31.360"/>
    <p1510:client id="{06E5D7E4-3BD8-4551-8C49-17D121541F9A}" v="121" dt="2019-05-02T08:32:07.6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357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 Lythe" userId="badb5a49-1dbc-41f0-8953-b7bcb017dfc4" providerId="ADAL" clId="{06E5D7E4-3BD8-4551-8C49-17D121541F9A}"/>
    <pc:docChg chg="custSel addSld delSld modSld sldOrd">
      <pc:chgData name="Matt Lythe" userId="badb5a49-1dbc-41f0-8953-b7bcb017dfc4" providerId="ADAL" clId="{06E5D7E4-3BD8-4551-8C49-17D121541F9A}" dt="2019-05-02T08:33:33.161" v="132" actId="2696"/>
      <pc:docMkLst>
        <pc:docMk/>
      </pc:docMkLst>
      <pc:sldChg chg="delSp del">
        <pc:chgData name="Matt Lythe" userId="badb5a49-1dbc-41f0-8953-b7bcb017dfc4" providerId="ADAL" clId="{06E5D7E4-3BD8-4551-8C49-17D121541F9A}" dt="2019-05-02T01:42:39.737" v="109" actId="2696"/>
        <pc:sldMkLst>
          <pc:docMk/>
          <pc:sldMk cId="1739822221" sldId="282"/>
        </pc:sldMkLst>
        <pc:spChg chg="del">
          <ac:chgData name="Matt Lythe" userId="badb5a49-1dbc-41f0-8953-b7bcb017dfc4" providerId="ADAL" clId="{06E5D7E4-3BD8-4551-8C49-17D121541F9A}" dt="2019-05-02T01:36:12.871" v="1"/>
          <ac:spMkLst>
            <pc:docMk/>
            <pc:sldMk cId="1739822221" sldId="282"/>
            <ac:spMk id="2" creationId="{356153F3-9DB6-4B41-B83A-ED5FF837989C}"/>
          </ac:spMkLst>
        </pc:spChg>
        <pc:spChg chg="del">
          <ac:chgData name="Matt Lythe" userId="badb5a49-1dbc-41f0-8953-b7bcb017dfc4" providerId="ADAL" clId="{06E5D7E4-3BD8-4551-8C49-17D121541F9A}" dt="2019-05-02T01:36:11.523" v="0"/>
          <ac:spMkLst>
            <pc:docMk/>
            <pc:sldMk cId="1739822221" sldId="282"/>
            <ac:spMk id="6" creationId="{076B9663-5565-46AB-8BBB-6E6A21963FA7}"/>
          </ac:spMkLst>
        </pc:spChg>
        <pc:spChg chg="del">
          <ac:chgData name="Matt Lythe" userId="badb5a49-1dbc-41f0-8953-b7bcb017dfc4" providerId="ADAL" clId="{06E5D7E4-3BD8-4551-8C49-17D121541F9A}" dt="2019-05-02T01:36:30.466" v="3" actId="478"/>
          <ac:spMkLst>
            <pc:docMk/>
            <pc:sldMk cId="1739822221" sldId="282"/>
            <ac:spMk id="7" creationId="{3BE5DD68-25C4-4A40-9239-00D14C37071B}"/>
          </ac:spMkLst>
        </pc:spChg>
        <pc:spChg chg="del">
          <ac:chgData name="Matt Lythe" userId="badb5a49-1dbc-41f0-8953-b7bcb017dfc4" providerId="ADAL" clId="{06E5D7E4-3BD8-4551-8C49-17D121541F9A}" dt="2019-05-02T01:36:27.970" v="2" actId="478"/>
          <ac:spMkLst>
            <pc:docMk/>
            <pc:sldMk cId="1739822221" sldId="282"/>
            <ac:spMk id="8" creationId="{9167E13C-6900-41A6-8181-2764D7B703BE}"/>
          </ac:spMkLst>
        </pc:spChg>
      </pc:sldChg>
      <pc:sldChg chg="modSp">
        <pc:chgData name="Matt Lythe" userId="badb5a49-1dbc-41f0-8953-b7bcb017dfc4" providerId="ADAL" clId="{06E5D7E4-3BD8-4551-8C49-17D121541F9A}" dt="2019-05-02T01:40:12.950" v="108" actId="166"/>
        <pc:sldMkLst>
          <pc:docMk/>
          <pc:sldMk cId="3433701977" sldId="602"/>
        </pc:sldMkLst>
        <pc:picChg chg="ord">
          <ac:chgData name="Matt Lythe" userId="badb5a49-1dbc-41f0-8953-b7bcb017dfc4" providerId="ADAL" clId="{06E5D7E4-3BD8-4551-8C49-17D121541F9A}" dt="2019-05-02T01:40:12.950" v="108" actId="166"/>
          <ac:picMkLst>
            <pc:docMk/>
            <pc:sldMk cId="3433701977" sldId="602"/>
            <ac:picMk id="4" creationId="{C05F6445-F890-44D5-A1DC-A2B3CF28E4EF}"/>
          </ac:picMkLst>
        </pc:picChg>
      </pc:sldChg>
      <pc:sldChg chg="addSp">
        <pc:chgData name="Matt Lythe" userId="badb5a49-1dbc-41f0-8953-b7bcb017dfc4" providerId="ADAL" clId="{06E5D7E4-3BD8-4551-8C49-17D121541F9A}" dt="2019-05-02T08:30:16.130" v="112"/>
        <pc:sldMkLst>
          <pc:docMk/>
          <pc:sldMk cId="1178577370" sldId="606"/>
        </pc:sldMkLst>
        <pc:picChg chg="add">
          <ac:chgData name="Matt Lythe" userId="badb5a49-1dbc-41f0-8953-b7bcb017dfc4" providerId="ADAL" clId="{06E5D7E4-3BD8-4551-8C49-17D121541F9A}" dt="2019-05-02T08:30:16.130" v="112"/>
          <ac:picMkLst>
            <pc:docMk/>
            <pc:sldMk cId="1178577370" sldId="606"/>
            <ac:picMk id="8" creationId="{8CAE8D3A-9EE1-4917-B6ED-C4AB4FF221F6}"/>
          </ac:picMkLst>
        </pc:picChg>
      </pc:sldChg>
      <pc:sldChg chg="modSp">
        <pc:chgData name="Matt Lythe" userId="badb5a49-1dbc-41f0-8953-b7bcb017dfc4" providerId="ADAL" clId="{06E5D7E4-3BD8-4551-8C49-17D121541F9A}" dt="2019-05-02T08:31:11.149" v="116" actId="1076"/>
        <pc:sldMkLst>
          <pc:docMk/>
          <pc:sldMk cId="2542516293" sldId="609"/>
        </pc:sldMkLst>
        <pc:graphicFrameChg chg="mod">
          <ac:chgData name="Matt Lythe" userId="badb5a49-1dbc-41f0-8953-b7bcb017dfc4" providerId="ADAL" clId="{06E5D7E4-3BD8-4551-8C49-17D121541F9A}" dt="2019-05-02T08:31:11.149" v="116" actId="1076"/>
          <ac:graphicFrameMkLst>
            <pc:docMk/>
            <pc:sldMk cId="2542516293" sldId="609"/>
            <ac:graphicFrameMk id="10" creationId="{2EF13E7E-4619-4362-AC7E-E535CBC5C565}"/>
          </ac:graphicFrameMkLst>
        </pc:graphicFrameChg>
      </pc:sldChg>
      <pc:sldChg chg="addSp modSp add ord">
        <pc:chgData name="Matt Lythe" userId="badb5a49-1dbc-41f0-8953-b7bcb017dfc4" providerId="ADAL" clId="{06E5D7E4-3BD8-4551-8C49-17D121541F9A}" dt="2019-05-02T01:39:29.259" v="107" actId="1076"/>
        <pc:sldMkLst>
          <pc:docMk/>
          <pc:sldMk cId="973566845" sldId="631"/>
        </pc:sldMkLst>
        <pc:spChg chg="add mod">
          <ac:chgData name="Matt Lythe" userId="badb5a49-1dbc-41f0-8953-b7bcb017dfc4" providerId="ADAL" clId="{06E5D7E4-3BD8-4551-8C49-17D121541F9A}" dt="2019-05-02T01:39:27.116" v="106" actId="1076"/>
          <ac:spMkLst>
            <pc:docMk/>
            <pc:sldMk cId="973566845" sldId="631"/>
            <ac:spMk id="4" creationId="{9816A8DE-D527-4F8C-9A28-69E83F4375A5}"/>
          </ac:spMkLst>
        </pc:spChg>
        <pc:spChg chg="add mod">
          <ac:chgData name="Matt Lythe" userId="badb5a49-1dbc-41f0-8953-b7bcb017dfc4" providerId="ADAL" clId="{06E5D7E4-3BD8-4551-8C49-17D121541F9A}" dt="2019-05-02T01:38:23.084" v="34" actId="404"/>
          <ac:spMkLst>
            <pc:docMk/>
            <pc:sldMk cId="973566845" sldId="631"/>
            <ac:spMk id="5" creationId="{25AB4B2A-3E3C-492F-9190-0FB9C4A50E89}"/>
          </ac:spMkLst>
        </pc:spChg>
        <pc:spChg chg="add mod">
          <ac:chgData name="Matt Lythe" userId="badb5a49-1dbc-41f0-8953-b7bcb017dfc4" providerId="ADAL" clId="{06E5D7E4-3BD8-4551-8C49-17D121541F9A}" dt="2019-05-02T01:39:27.116" v="106" actId="1076"/>
          <ac:spMkLst>
            <pc:docMk/>
            <pc:sldMk cId="973566845" sldId="631"/>
            <ac:spMk id="7" creationId="{14915A59-1A67-4789-A365-08CB532385D4}"/>
          </ac:spMkLst>
        </pc:spChg>
        <pc:spChg chg="add mod">
          <ac:chgData name="Matt Lythe" userId="badb5a49-1dbc-41f0-8953-b7bcb017dfc4" providerId="ADAL" clId="{06E5D7E4-3BD8-4551-8C49-17D121541F9A}" dt="2019-05-02T01:39:20.920" v="105" actId="1076"/>
          <ac:spMkLst>
            <pc:docMk/>
            <pc:sldMk cId="973566845" sldId="631"/>
            <ac:spMk id="8" creationId="{3B79C2A3-9F55-41FB-AB20-B8B3D7131BB4}"/>
          </ac:spMkLst>
        </pc:spChg>
        <pc:picChg chg="add mod">
          <ac:chgData name="Matt Lythe" userId="badb5a49-1dbc-41f0-8953-b7bcb017dfc4" providerId="ADAL" clId="{06E5D7E4-3BD8-4551-8C49-17D121541F9A}" dt="2019-05-02T01:37:57.952" v="23" actId="1076"/>
          <ac:picMkLst>
            <pc:docMk/>
            <pc:sldMk cId="973566845" sldId="631"/>
            <ac:picMk id="3" creationId="{E5B5EF6B-AC4A-489A-9569-D6B7B59D1F2D}"/>
          </ac:picMkLst>
        </pc:picChg>
        <pc:picChg chg="add mod">
          <ac:chgData name="Matt Lythe" userId="badb5a49-1dbc-41f0-8953-b7bcb017dfc4" providerId="ADAL" clId="{06E5D7E4-3BD8-4551-8C49-17D121541F9A}" dt="2019-05-02T01:39:29.259" v="107" actId="1076"/>
          <ac:picMkLst>
            <pc:docMk/>
            <pc:sldMk cId="973566845" sldId="631"/>
            <ac:picMk id="6" creationId="{633EDA2B-DDEF-45D1-AC10-4DE935752DEC}"/>
          </ac:picMkLst>
        </pc:picChg>
      </pc:sldChg>
      <pc:sldChg chg="addSp delSp modSp add del">
        <pc:chgData name="Matt Lythe" userId="badb5a49-1dbc-41f0-8953-b7bcb017dfc4" providerId="ADAL" clId="{06E5D7E4-3BD8-4551-8C49-17D121541F9A}" dt="2019-05-02T08:33:33.161" v="132" actId="2696"/>
        <pc:sldMkLst>
          <pc:docMk/>
          <pc:sldMk cId="4261324321" sldId="636"/>
        </pc:sldMkLst>
        <pc:spChg chg="del">
          <ac:chgData name="Matt Lythe" userId="badb5a49-1dbc-41f0-8953-b7bcb017dfc4" providerId="ADAL" clId="{06E5D7E4-3BD8-4551-8C49-17D121541F9A}" dt="2019-05-02T08:28:49.941" v="111" actId="478"/>
          <ac:spMkLst>
            <pc:docMk/>
            <pc:sldMk cId="4261324321" sldId="636"/>
            <ac:spMk id="2" creationId="{2EA141A3-321F-4DC3-B95D-13FE6302407F}"/>
          </ac:spMkLst>
        </pc:spChg>
        <pc:spChg chg="del">
          <ac:chgData name="Matt Lythe" userId="badb5a49-1dbc-41f0-8953-b7bcb017dfc4" providerId="ADAL" clId="{06E5D7E4-3BD8-4551-8C49-17D121541F9A}" dt="2019-05-02T08:28:49.941" v="111" actId="478"/>
          <ac:spMkLst>
            <pc:docMk/>
            <pc:sldMk cId="4261324321" sldId="636"/>
            <ac:spMk id="3" creationId="{D0F5801B-7A62-42FB-9D38-BE3A35486A08}"/>
          </ac:spMkLst>
        </pc:spChg>
        <pc:graphicFrameChg chg="add mod">
          <ac:chgData name="Matt Lythe" userId="badb5a49-1dbc-41f0-8953-b7bcb017dfc4" providerId="ADAL" clId="{06E5D7E4-3BD8-4551-8C49-17D121541F9A}" dt="2019-05-02T08:31:36.744" v="118" actId="1076"/>
          <ac:graphicFrameMkLst>
            <pc:docMk/>
            <pc:sldMk cId="4261324321" sldId="636"/>
            <ac:graphicFrameMk id="6" creationId="{F04A6BD7-0FDC-4696-BACC-EB96D2709C89}"/>
          </ac:graphicFrameMkLst>
        </pc:graphicFrameChg>
        <pc:picChg chg="add mod">
          <ac:chgData name="Matt Lythe" userId="badb5a49-1dbc-41f0-8953-b7bcb017dfc4" providerId="ADAL" clId="{06E5D7E4-3BD8-4551-8C49-17D121541F9A}" dt="2019-05-02T08:32:13.181" v="127" actId="1076"/>
          <ac:picMkLst>
            <pc:docMk/>
            <pc:sldMk cId="4261324321" sldId="636"/>
            <ac:picMk id="4" creationId="{96F0C66B-549D-49BF-9C8C-21F3A982E2CD}"/>
          </ac:picMkLst>
        </pc:picChg>
        <pc:picChg chg="add mod">
          <ac:chgData name="Matt Lythe" userId="badb5a49-1dbc-41f0-8953-b7bcb017dfc4" providerId="ADAL" clId="{06E5D7E4-3BD8-4551-8C49-17D121541F9A}" dt="2019-05-02T08:32:22.260" v="131" actId="1076"/>
          <ac:picMkLst>
            <pc:docMk/>
            <pc:sldMk cId="4261324321" sldId="636"/>
            <ac:picMk id="5" creationId="{FCE156F5-E950-4E13-9D34-A3E948432A3F}"/>
          </ac:picMkLst>
        </pc:picChg>
        <pc:picChg chg="add mod">
          <ac:chgData name="Matt Lythe" userId="badb5a49-1dbc-41f0-8953-b7bcb017dfc4" providerId="ADAL" clId="{06E5D7E4-3BD8-4551-8C49-17D121541F9A}" dt="2019-05-02T08:32:14.495" v="128" actId="1076"/>
          <ac:picMkLst>
            <pc:docMk/>
            <pc:sldMk cId="4261324321" sldId="636"/>
            <ac:picMk id="7" creationId="{5DF79834-E3A4-43D4-987E-6F74D4C63B05}"/>
          </ac:picMkLst>
        </pc:picChg>
      </pc:sldChg>
    </pc:docChg>
  </pc:docChgLst>
  <pc:docChgLst>
    <pc:chgData name="David Knox" userId="f1eec465-c201-47d3-a085-b5803b7cca35" providerId="ADAL" clId="{398017A9-F264-4BC9-98A0-E978A5E2AE8F}"/>
    <pc:docChg chg="undo custSel addSld delSld modSld sldOrd">
      <pc:chgData name="David Knox" userId="f1eec465-c201-47d3-a085-b5803b7cca35" providerId="ADAL" clId="{398017A9-F264-4BC9-98A0-E978A5E2AE8F}" dt="2019-05-02T04:30:22.810" v="480" actId="6549"/>
      <pc:docMkLst>
        <pc:docMk/>
      </pc:docMkLst>
      <pc:sldChg chg="modSp">
        <pc:chgData name="David Knox" userId="f1eec465-c201-47d3-a085-b5803b7cca35" providerId="ADAL" clId="{398017A9-F264-4BC9-98A0-E978A5E2AE8F}" dt="2019-05-02T04:08:04.297" v="141" actId="14"/>
        <pc:sldMkLst>
          <pc:docMk/>
          <pc:sldMk cId="1945614166" sldId="599"/>
        </pc:sldMkLst>
        <pc:spChg chg="mod">
          <ac:chgData name="David Knox" userId="f1eec465-c201-47d3-a085-b5803b7cca35" providerId="ADAL" clId="{398017A9-F264-4BC9-98A0-E978A5E2AE8F}" dt="2019-05-02T04:08:04.297" v="141" actId="14"/>
          <ac:spMkLst>
            <pc:docMk/>
            <pc:sldMk cId="1945614166" sldId="599"/>
            <ac:spMk id="6" creationId="{4F95EC2C-E2B9-46B4-BC4E-30ABF52D4C21}"/>
          </ac:spMkLst>
        </pc:spChg>
      </pc:sldChg>
      <pc:sldChg chg="del">
        <pc:chgData name="David Knox" userId="f1eec465-c201-47d3-a085-b5803b7cca35" providerId="ADAL" clId="{398017A9-F264-4BC9-98A0-E978A5E2AE8F}" dt="2019-05-02T04:21:00.236" v="310" actId="2696"/>
        <pc:sldMkLst>
          <pc:docMk/>
          <pc:sldMk cId="1166124465" sldId="600"/>
        </pc:sldMkLst>
      </pc:sldChg>
      <pc:sldChg chg="modSp del">
        <pc:chgData name="David Knox" userId="f1eec465-c201-47d3-a085-b5803b7cca35" providerId="ADAL" clId="{398017A9-F264-4BC9-98A0-E978A5E2AE8F}" dt="2019-05-02T04:28:56.861" v="468" actId="2696"/>
        <pc:sldMkLst>
          <pc:docMk/>
          <pc:sldMk cId="3433701977" sldId="602"/>
        </pc:sldMkLst>
        <pc:spChg chg="mod">
          <ac:chgData name="David Knox" userId="f1eec465-c201-47d3-a085-b5803b7cca35" providerId="ADAL" clId="{398017A9-F264-4BC9-98A0-E978A5E2AE8F}" dt="2019-05-02T04:26:07.512" v="397" actId="5793"/>
          <ac:spMkLst>
            <pc:docMk/>
            <pc:sldMk cId="3433701977" sldId="602"/>
            <ac:spMk id="8" creationId="{83427E8B-6C01-4CB7-9BDA-4931EF4B270E}"/>
          </ac:spMkLst>
        </pc:spChg>
      </pc:sldChg>
      <pc:sldChg chg="modSp">
        <pc:chgData name="David Knox" userId="f1eec465-c201-47d3-a085-b5803b7cca35" providerId="ADAL" clId="{398017A9-F264-4BC9-98A0-E978A5E2AE8F}" dt="2019-05-02T02:32:20.823" v="137" actId="6549"/>
        <pc:sldMkLst>
          <pc:docMk/>
          <pc:sldMk cId="571780310" sldId="605"/>
        </pc:sldMkLst>
        <pc:spChg chg="mod">
          <ac:chgData name="David Knox" userId="f1eec465-c201-47d3-a085-b5803b7cca35" providerId="ADAL" clId="{398017A9-F264-4BC9-98A0-E978A5E2AE8F}" dt="2019-05-02T02:32:20.823" v="137" actId="6549"/>
          <ac:spMkLst>
            <pc:docMk/>
            <pc:sldMk cId="571780310" sldId="605"/>
            <ac:spMk id="7" creationId="{168756D8-0245-4EEE-B46B-B261F6B8EC0E}"/>
          </ac:spMkLst>
        </pc:spChg>
        <pc:picChg chg="mod">
          <ac:chgData name="David Knox" userId="f1eec465-c201-47d3-a085-b5803b7cca35" providerId="ADAL" clId="{398017A9-F264-4BC9-98A0-E978A5E2AE8F}" dt="2019-05-02T02:31:22.691" v="90" actId="1076"/>
          <ac:picMkLst>
            <pc:docMk/>
            <pc:sldMk cId="571780310" sldId="605"/>
            <ac:picMk id="9" creationId="{4E1EA251-7495-4086-A010-B6F3143CF9C3}"/>
          </ac:picMkLst>
        </pc:picChg>
      </pc:sldChg>
      <pc:sldChg chg="modSp">
        <pc:chgData name="David Knox" userId="f1eec465-c201-47d3-a085-b5803b7cca35" providerId="ADAL" clId="{398017A9-F264-4BC9-98A0-E978A5E2AE8F}" dt="2019-05-02T04:30:22.810" v="480" actId="6549"/>
        <pc:sldMkLst>
          <pc:docMk/>
          <pc:sldMk cId="1178577370" sldId="606"/>
        </pc:sldMkLst>
        <pc:spChg chg="mod">
          <ac:chgData name="David Knox" userId="f1eec465-c201-47d3-a085-b5803b7cca35" providerId="ADAL" clId="{398017A9-F264-4BC9-98A0-E978A5E2AE8F}" dt="2019-05-02T02:30:01.621" v="61" actId="20577"/>
          <ac:spMkLst>
            <pc:docMk/>
            <pc:sldMk cId="1178577370" sldId="606"/>
            <ac:spMk id="5" creationId="{A58E5C13-CBF1-471F-87EB-DB7153E66D70}"/>
          </ac:spMkLst>
        </pc:spChg>
        <pc:spChg chg="mod">
          <ac:chgData name="David Knox" userId="f1eec465-c201-47d3-a085-b5803b7cca35" providerId="ADAL" clId="{398017A9-F264-4BC9-98A0-E978A5E2AE8F}" dt="2019-05-02T04:30:22.810" v="480" actId="6549"/>
          <ac:spMkLst>
            <pc:docMk/>
            <pc:sldMk cId="1178577370" sldId="606"/>
            <ac:spMk id="7" creationId="{168756D8-0245-4EEE-B46B-B261F6B8EC0E}"/>
          </ac:spMkLst>
        </pc:spChg>
        <pc:picChg chg="mod">
          <ac:chgData name="David Knox" userId="f1eec465-c201-47d3-a085-b5803b7cca35" providerId="ADAL" clId="{398017A9-F264-4BC9-98A0-E978A5E2AE8F}" dt="2019-05-02T04:29:44.231" v="472" actId="14100"/>
          <ac:picMkLst>
            <pc:docMk/>
            <pc:sldMk cId="1178577370" sldId="606"/>
            <ac:picMk id="6" creationId="{85D03DAC-374A-43AE-B063-C9056E0618B6}"/>
          </ac:picMkLst>
        </pc:picChg>
      </pc:sldChg>
      <pc:sldChg chg="modSp">
        <pc:chgData name="David Knox" userId="f1eec465-c201-47d3-a085-b5803b7cca35" providerId="ADAL" clId="{398017A9-F264-4BC9-98A0-E978A5E2AE8F}" dt="2019-05-02T04:29:31.359" v="470" actId="1076"/>
        <pc:sldMkLst>
          <pc:docMk/>
          <pc:sldMk cId="757878205" sldId="607"/>
        </pc:sldMkLst>
        <pc:graphicFrameChg chg="mod">
          <ac:chgData name="David Knox" userId="f1eec465-c201-47d3-a085-b5803b7cca35" providerId="ADAL" clId="{398017A9-F264-4BC9-98A0-E978A5E2AE8F}" dt="2019-05-02T04:29:31.359" v="470" actId="1076"/>
          <ac:graphicFrameMkLst>
            <pc:docMk/>
            <pc:sldMk cId="757878205" sldId="607"/>
            <ac:graphicFrameMk id="8" creationId="{1BF4FFB4-99D6-4D83-896D-AAD3CFAE1276}"/>
          </ac:graphicFrameMkLst>
        </pc:graphicFrameChg>
      </pc:sldChg>
      <pc:sldChg chg="mod">
        <pc:chgData name="David Knox" userId="f1eec465-c201-47d3-a085-b5803b7cca35" providerId="ADAL" clId="{398017A9-F264-4BC9-98A0-E978A5E2AE8F}" dt="2019-05-02T04:21:43.624" v="313" actId="27918"/>
        <pc:sldMkLst>
          <pc:docMk/>
          <pc:sldMk cId="247158870" sldId="608"/>
        </pc:sldMkLst>
      </pc:sldChg>
      <pc:sldChg chg="mod">
        <pc:chgData name="David Knox" userId="f1eec465-c201-47d3-a085-b5803b7cca35" providerId="ADAL" clId="{398017A9-F264-4BC9-98A0-E978A5E2AE8F}" dt="2019-05-02T04:21:40.819" v="312" actId="27918"/>
        <pc:sldMkLst>
          <pc:docMk/>
          <pc:sldMk cId="2542516293" sldId="609"/>
        </pc:sldMkLst>
      </pc:sldChg>
      <pc:sldChg chg="delSp modSp mod">
        <pc:chgData name="David Knox" userId="f1eec465-c201-47d3-a085-b5803b7cca35" providerId="ADAL" clId="{398017A9-F264-4BC9-98A0-E978A5E2AE8F}" dt="2019-05-02T04:12:44.231" v="180" actId="1076"/>
        <pc:sldMkLst>
          <pc:docMk/>
          <pc:sldMk cId="2420413148" sldId="610"/>
        </pc:sldMkLst>
        <pc:spChg chg="mod">
          <ac:chgData name="David Knox" userId="f1eec465-c201-47d3-a085-b5803b7cca35" providerId="ADAL" clId="{398017A9-F264-4BC9-98A0-E978A5E2AE8F}" dt="2019-05-02T04:12:34.089" v="177" actId="20577"/>
          <ac:spMkLst>
            <pc:docMk/>
            <pc:sldMk cId="2420413148" sldId="610"/>
            <ac:spMk id="7" creationId="{168756D8-0245-4EEE-B46B-B261F6B8EC0E}"/>
          </ac:spMkLst>
        </pc:spChg>
        <pc:graphicFrameChg chg="del">
          <ac:chgData name="David Knox" userId="f1eec465-c201-47d3-a085-b5803b7cca35" providerId="ADAL" clId="{398017A9-F264-4BC9-98A0-E978A5E2AE8F}" dt="2019-05-02T02:25:01.503" v="39" actId="478"/>
          <ac:graphicFrameMkLst>
            <pc:docMk/>
            <pc:sldMk cId="2420413148" sldId="610"/>
            <ac:graphicFrameMk id="9" creationId="{7BE58AF2-C5A5-485B-A6BD-2AFAA2442D5A}"/>
          </ac:graphicFrameMkLst>
        </pc:graphicFrameChg>
        <pc:graphicFrameChg chg="mod">
          <ac:chgData name="David Knox" userId="f1eec465-c201-47d3-a085-b5803b7cca35" providerId="ADAL" clId="{398017A9-F264-4BC9-98A0-E978A5E2AE8F}" dt="2019-05-02T04:12:44.231" v="180" actId="1076"/>
          <ac:graphicFrameMkLst>
            <pc:docMk/>
            <pc:sldMk cId="2420413148" sldId="610"/>
            <ac:graphicFrameMk id="10" creationId="{CFD01832-E8B2-4743-9A2A-CDE3CEAA1E6C}"/>
          </ac:graphicFrameMkLst>
        </pc:graphicFrameChg>
      </pc:sldChg>
      <pc:sldChg chg="del">
        <pc:chgData name="David Knox" userId="f1eec465-c201-47d3-a085-b5803b7cca35" providerId="ADAL" clId="{398017A9-F264-4BC9-98A0-E978A5E2AE8F}" dt="2019-05-02T02:25:35.378" v="40" actId="2696"/>
        <pc:sldMkLst>
          <pc:docMk/>
          <pc:sldMk cId="1133186804" sldId="611"/>
        </pc:sldMkLst>
      </pc:sldChg>
      <pc:sldChg chg="del">
        <pc:chgData name="David Knox" userId="f1eec465-c201-47d3-a085-b5803b7cca35" providerId="ADAL" clId="{398017A9-F264-4BC9-98A0-E978A5E2AE8F}" dt="2019-05-02T02:25:43.010" v="41" actId="2696"/>
        <pc:sldMkLst>
          <pc:docMk/>
          <pc:sldMk cId="3028524272" sldId="613"/>
        </pc:sldMkLst>
      </pc:sldChg>
      <pc:sldChg chg="modSp">
        <pc:chgData name="David Knox" userId="f1eec465-c201-47d3-a085-b5803b7cca35" providerId="ADAL" clId="{398017A9-F264-4BC9-98A0-E978A5E2AE8F}" dt="2019-05-02T02:30:40.996" v="87" actId="255"/>
        <pc:sldMkLst>
          <pc:docMk/>
          <pc:sldMk cId="1883606262" sldId="616"/>
        </pc:sldMkLst>
        <pc:spChg chg="mod">
          <ac:chgData name="David Knox" userId="f1eec465-c201-47d3-a085-b5803b7cca35" providerId="ADAL" clId="{398017A9-F264-4BC9-98A0-E978A5E2AE8F}" dt="2019-05-02T02:30:40.996" v="87" actId="255"/>
          <ac:spMkLst>
            <pc:docMk/>
            <pc:sldMk cId="1883606262" sldId="616"/>
            <ac:spMk id="7" creationId="{168756D8-0245-4EEE-B46B-B261F6B8EC0E}"/>
          </ac:spMkLst>
        </pc:spChg>
      </pc:sldChg>
      <pc:sldChg chg="delSp modSp del">
        <pc:chgData name="David Knox" userId="f1eec465-c201-47d3-a085-b5803b7cca35" providerId="ADAL" clId="{398017A9-F264-4BC9-98A0-E978A5E2AE8F}" dt="2019-05-02T04:16:28.878" v="200" actId="2696"/>
        <pc:sldMkLst>
          <pc:docMk/>
          <pc:sldMk cId="103537352" sldId="622"/>
        </pc:sldMkLst>
        <pc:spChg chg="del mod">
          <ac:chgData name="David Knox" userId="f1eec465-c201-47d3-a085-b5803b7cca35" providerId="ADAL" clId="{398017A9-F264-4BC9-98A0-E978A5E2AE8F}" dt="2019-05-02T04:13:37.333" v="184"/>
          <ac:spMkLst>
            <pc:docMk/>
            <pc:sldMk cId="103537352" sldId="622"/>
            <ac:spMk id="7" creationId="{168756D8-0245-4EEE-B46B-B261F6B8EC0E}"/>
          </ac:spMkLst>
        </pc:spChg>
      </pc:sldChg>
      <pc:sldChg chg="modSp">
        <pc:chgData name="David Knox" userId="f1eec465-c201-47d3-a085-b5803b7cca35" providerId="ADAL" clId="{398017A9-F264-4BC9-98A0-E978A5E2AE8F}" dt="2019-05-02T04:12:04.123" v="172" actId="20577"/>
        <pc:sldMkLst>
          <pc:docMk/>
          <pc:sldMk cId="1158551274" sldId="625"/>
        </pc:sldMkLst>
        <pc:spChg chg="mod">
          <ac:chgData name="David Knox" userId="f1eec465-c201-47d3-a085-b5803b7cca35" providerId="ADAL" clId="{398017A9-F264-4BC9-98A0-E978A5E2AE8F}" dt="2019-05-02T04:12:04.123" v="172" actId="20577"/>
          <ac:spMkLst>
            <pc:docMk/>
            <pc:sldMk cId="1158551274" sldId="625"/>
            <ac:spMk id="6" creationId="{C7AC2152-3D8D-4FBB-8646-48F528DB628B}"/>
          </ac:spMkLst>
        </pc:spChg>
      </pc:sldChg>
      <pc:sldChg chg="del">
        <pc:chgData name="David Knox" userId="f1eec465-c201-47d3-a085-b5803b7cca35" providerId="ADAL" clId="{398017A9-F264-4BC9-98A0-E978A5E2AE8F}" dt="2019-05-02T04:12:14.529" v="173" actId="2696"/>
        <pc:sldMkLst>
          <pc:docMk/>
          <pc:sldMk cId="2989419114" sldId="626"/>
        </pc:sldMkLst>
      </pc:sldChg>
      <pc:sldChg chg="addSp delSp modSp mod">
        <pc:chgData name="David Knox" userId="f1eec465-c201-47d3-a085-b5803b7cca35" providerId="ADAL" clId="{398017A9-F264-4BC9-98A0-E978A5E2AE8F}" dt="2019-05-02T02:28:45.843" v="51" actId="14100"/>
        <pc:sldMkLst>
          <pc:docMk/>
          <pc:sldMk cId="3812937197" sldId="627"/>
        </pc:sldMkLst>
        <pc:graphicFrameChg chg="del">
          <ac:chgData name="David Knox" userId="f1eec465-c201-47d3-a085-b5803b7cca35" providerId="ADAL" clId="{398017A9-F264-4BC9-98A0-E978A5E2AE8F}" dt="2019-05-02T02:27:07.974" v="42" actId="478"/>
          <ac:graphicFrameMkLst>
            <pc:docMk/>
            <pc:sldMk cId="3812937197" sldId="627"/>
            <ac:graphicFrameMk id="8" creationId="{4AD0941D-FDCC-496D-8D95-38A1782CE32D}"/>
          </ac:graphicFrameMkLst>
        </pc:graphicFrameChg>
        <pc:graphicFrameChg chg="add del mod">
          <ac:chgData name="David Knox" userId="f1eec465-c201-47d3-a085-b5803b7cca35" providerId="ADAL" clId="{398017A9-F264-4BC9-98A0-E978A5E2AE8F}" dt="2019-05-02T02:28:35.828" v="47" actId="478"/>
          <ac:graphicFrameMkLst>
            <pc:docMk/>
            <pc:sldMk cId="3812937197" sldId="627"/>
            <ac:graphicFrameMk id="9" creationId="{4AD0941D-FDCC-496D-8D95-38A1782CE32D}"/>
          </ac:graphicFrameMkLst>
        </pc:graphicFrameChg>
        <pc:graphicFrameChg chg="add mod">
          <ac:chgData name="David Knox" userId="f1eec465-c201-47d3-a085-b5803b7cca35" providerId="ADAL" clId="{398017A9-F264-4BC9-98A0-E978A5E2AE8F}" dt="2019-05-02T02:28:45.843" v="51" actId="14100"/>
          <ac:graphicFrameMkLst>
            <pc:docMk/>
            <pc:sldMk cId="3812937197" sldId="627"/>
            <ac:graphicFrameMk id="10" creationId="{4AD0941D-FDCC-496D-8D95-38A1782CE32D}"/>
          </ac:graphicFrameMkLst>
        </pc:graphicFrameChg>
      </pc:sldChg>
      <pc:sldChg chg="ord">
        <pc:chgData name="David Knox" userId="f1eec465-c201-47d3-a085-b5803b7cca35" providerId="ADAL" clId="{398017A9-F264-4BC9-98A0-E978A5E2AE8F}" dt="2019-05-02T02:29:01.953" v="52"/>
        <pc:sldMkLst>
          <pc:docMk/>
          <pc:sldMk cId="2866548951" sldId="628"/>
        </pc:sldMkLst>
      </pc:sldChg>
      <pc:sldChg chg="addSp modSp add">
        <pc:chgData name="David Knox" userId="f1eec465-c201-47d3-a085-b5803b7cca35" providerId="ADAL" clId="{398017A9-F264-4BC9-98A0-E978A5E2AE8F}" dt="2019-05-02T04:24:01.243" v="319" actId="1076"/>
        <pc:sldMkLst>
          <pc:docMk/>
          <pc:sldMk cId="3461804079" sldId="632"/>
        </pc:sldMkLst>
        <pc:spChg chg="add mod">
          <ac:chgData name="David Knox" userId="f1eec465-c201-47d3-a085-b5803b7cca35" providerId="ADAL" clId="{398017A9-F264-4BC9-98A0-E978A5E2AE8F}" dt="2019-05-02T04:24:01.243" v="319" actId="1076"/>
          <ac:spMkLst>
            <pc:docMk/>
            <pc:sldMk cId="3461804079" sldId="632"/>
            <ac:spMk id="2" creationId="{52D0D69D-A9E9-48BD-9C8B-856691D70BD7}"/>
          </ac:spMkLst>
        </pc:spChg>
        <pc:spChg chg="mod">
          <ac:chgData name="David Knox" userId="f1eec465-c201-47d3-a085-b5803b7cca35" providerId="ADAL" clId="{398017A9-F264-4BC9-98A0-E978A5E2AE8F}" dt="2019-05-02T04:13:58.851" v="185" actId="1076"/>
          <ac:spMkLst>
            <pc:docMk/>
            <pc:sldMk cId="3461804079" sldId="632"/>
            <ac:spMk id="4" creationId="{9816A8DE-D527-4F8C-9A28-69E83F4375A5}"/>
          </ac:spMkLst>
        </pc:spChg>
        <pc:spChg chg="mod">
          <ac:chgData name="David Knox" userId="f1eec465-c201-47d3-a085-b5803b7cca35" providerId="ADAL" clId="{398017A9-F264-4BC9-98A0-E978A5E2AE8F}" dt="2019-05-02T04:23:43.239" v="317" actId="1076"/>
          <ac:spMkLst>
            <pc:docMk/>
            <pc:sldMk cId="3461804079" sldId="632"/>
            <ac:spMk id="5" creationId="{25AB4B2A-3E3C-492F-9190-0FB9C4A50E89}"/>
          </ac:spMkLst>
        </pc:spChg>
        <pc:spChg chg="mod">
          <ac:chgData name="David Knox" userId="f1eec465-c201-47d3-a085-b5803b7cca35" providerId="ADAL" clId="{398017A9-F264-4BC9-98A0-E978A5E2AE8F}" dt="2019-05-02T04:23:16.208" v="314" actId="1076"/>
          <ac:spMkLst>
            <pc:docMk/>
            <pc:sldMk cId="3461804079" sldId="632"/>
            <ac:spMk id="7" creationId="{14915A59-1A67-4789-A365-08CB532385D4}"/>
          </ac:spMkLst>
        </pc:spChg>
        <pc:spChg chg="mod">
          <ac:chgData name="David Knox" userId="f1eec465-c201-47d3-a085-b5803b7cca35" providerId="ADAL" clId="{398017A9-F264-4BC9-98A0-E978A5E2AE8F}" dt="2019-05-02T04:23:56.471" v="318" actId="1076"/>
          <ac:spMkLst>
            <pc:docMk/>
            <pc:sldMk cId="3461804079" sldId="632"/>
            <ac:spMk id="8" creationId="{3B79C2A3-9F55-41FB-AB20-B8B3D7131BB4}"/>
          </ac:spMkLst>
        </pc:spChg>
        <pc:picChg chg="mod">
          <ac:chgData name="David Knox" userId="f1eec465-c201-47d3-a085-b5803b7cca35" providerId="ADAL" clId="{398017A9-F264-4BC9-98A0-E978A5E2AE8F}" dt="2019-05-02T04:23:32.510" v="316" actId="1076"/>
          <ac:picMkLst>
            <pc:docMk/>
            <pc:sldMk cId="3461804079" sldId="632"/>
            <ac:picMk id="3" creationId="{E5B5EF6B-AC4A-489A-9569-D6B7B59D1F2D}"/>
          </ac:picMkLst>
        </pc:picChg>
        <pc:picChg chg="mod">
          <ac:chgData name="David Knox" userId="f1eec465-c201-47d3-a085-b5803b7cca35" providerId="ADAL" clId="{398017A9-F264-4BC9-98A0-E978A5E2AE8F}" dt="2019-05-02T04:23:20.569" v="315" actId="1076"/>
          <ac:picMkLst>
            <pc:docMk/>
            <pc:sldMk cId="3461804079" sldId="632"/>
            <ac:picMk id="6" creationId="{633EDA2B-DDEF-45D1-AC10-4DE935752DEC}"/>
          </ac:picMkLst>
        </pc:picChg>
      </pc:sldChg>
      <pc:sldChg chg="modSp add">
        <pc:chgData name="David Knox" userId="f1eec465-c201-47d3-a085-b5803b7cca35" providerId="ADAL" clId="{398017A9-F264-4BC9-98A0-E978A5E2AE8F}" dt="2019-05-02T04:17:49.048" v="275" actId="1076"/>
        <pc:sldMkLst>
          <pc:docMk/>
          <pc:sldMk cId="312723064" sldId="633"/>
        </pc:sldMkLst>
        <pc:spChg chg="mod">
          <ac:chgData name="David Knox" userId="f1eec465-c201-47d3-a085-b5803b7cca35" providerId="ADAL" clId="{398017A9-F264-4BC9-98A0-E978A5E2AE8F}" dt="2019-05-02T04:17:49.048" v="275" actId="1076"/>
          <ac:spMkLst>
            <pc:docMk/>
            <pc:sldMk cId="312723064" sldId="633"/>
            <ac:spMk id="6" creationId="{6C4F9559-6E93-4E00-9A82-555164298F00}"/>
          </ac:spMkLst>
        </pc:spChg>
      </pc:sldChg>
      <pc:sldChg chg="modSp add">
        <pc:chgData name="David Knox" userId="f1eec465-c201-47d3-a085-b5803b7cca35" providerId="ADAL" clId="{398017A9-F264-4BC9-98A0-E978A5E2AE8F}" dt="2019-05-02T04:18:15.188" v="309" actId="14100"/>
        <pc:sldMkLst>
          <pc:docMk/>
          <pc:sldMk cId="737223664" sldId="634"/>
        </pc:sldMkLst>
        <pc:spChg chg="mod">
          <ac:chgData name="David Knox" userId="f1eec465-c201-47d3-a085-b5803b7cca35" providerId="ADAL" clId="{398017A9-F264-4BC9-98A0-E978A5E2AE8F}" dt="2019-05-02T04:18:15.188" v="309" actId="14100"/>
          <ac:spMkLst>
            <pc:docMk/>
            <pc:sldMk cId="737223664" sldId="634"/>
            <ac:spMk id="6" creationId="{6C4F9559-6E93-4E00-9A82-555164298F00}"/>
          </ac:spMkLst>
        </pc:spChg>
      </pc:sldChg>
      <pc:sldChg chg="addSp delSp modSp add">
        <pc:chgData name="David Knox" userId="f1eec465-c201-47d3-a085-b5803b7cca35" providerId="ADAL" clId="{398017A9-F264-4BC9-98A0-E978A5E2AE8F}" dt="2019-05-02T04:29:05.418" v="469" actId="255"/>
        <pc:sldMkLst>
          <pc:docMk/>
          <pc:sldMk cId="2942603560" sldId="635"/>
        </pc:sldMkLst>
        <pc:spChg chg="add del mod">
          <ac:chgData name="David Knox" userId="f1eec465-c201-47d3-a085-b5803b7cca35" providerId="ADAL" clId="{398017A9-F264-4BC9-98A0-E978A5E2AE8F}" dt="2019-05-02T04:26:43.236" v="403"/>
          <ac:spMkLst>
            <pc:docMk/>
            <pc:sldMk cId="2942603560" sldId="635"/>
            <ac:spMk id="7" creationId="{464ACE20-C76F-4E2F-84A5-9B7A6054D322}"/>
          </ac:spMkLst>
        </pc:spChg>
        <pc:spChg chg="del mod">
          <ac:chgData name="David Knox" userId="f1eec465-c201-47d3-a085-b5803b7cca35" providerId="ADAL" clId="{398017A9-F264-4BC9-98A0-E978A5E2AE8F}" dt="2019-05-02T04:26:33.224" v="400" actId="478"/>
          <ac:spMkLst>
            <pc:docMk/>
            <pc:sldMk cId="2942603560" sldId="635"/>
            <ac:spMk id="8" creationId="{83427E8B-6C01-4CB7-9BDA-4931EF4B270E}"/>
          </ac:spMkLst>
        </pc:spChg>
        <pc:spChg chg="add mod">
          <ac:chgData name="David Knox" userId="f1eec465-c201-47d3-a085-b5803b7cca35" providerId="ADAL" clId="{398017A9-F264-4BC9-98A0-E978A5E2AE8F}" dt="2019-05-02T04:29:05.418" v="469" actId="255"/>
          <ac:spMkLst>
            <pc:docMk/>
            <pc:sldMk cId="2942603560" sldId="635"/>
            <ac:spMk id="9" creationId="{7781B66C-5927-4A82-AAF9-89FBC7B2F4C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4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vidKnox\Desktop\ActiveLearning\samplingsta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DavidKnox\Desktop\ActiveLearning\SampleSize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4.xml"/><Relationship Id="rId2" Type="http://schemas.microsoft.com/office/2011/relationships/chartStyle" Target="style4.xml"/><Relationship Id="rId1" Type="http://schemas.openxmlformats.org/officeDocument/2006/relationships/oleObject" Target="Book3" TargetMode="External"/></Relationships>
</file>

<file path=ppt/charts/_rels/chartEx2.xml.rels><?xml version="1.0" encoding="UTF-8" standalone="yes"?>
<Relationships xmlns="http://schemas.openxmlformats.org/package/2006/relationships"><Relationship Id="rId3" Type="http://schemas.microsoft.com/office/2011/relationships/chartColorStyle" Target="colors5.xml"/><Relationship Id="rId2" Type="http://schemas.microsoft.com/office/2011/relationships/chartStyle" Target="style5.xml"/><Relationship Id="rId1" Type="http://schemas.openxmlformats.org/officeDocument/2006/relationships/oleObject" Target="Book3" TargetMode="External"/></Relationships>
</file>

<file path=ppt/charts/_rels/chartEx3.xml.rels><?xml version="1.0" encoding="UTF-8" standalone="yes"?>
<Relationships xmlns="http://schemas.openxmlformats.org/package/2006/relationships"><Relationship Id="rId3" Type="http://schemas.microsoft.com/office/2011/relationships/chartColorStyle" Target="colors6.xml"/><Relationship Id="rId2" Type="http://schemas.microsoft.com/office/2011/relationships/chartStyle" Target="style6.xml"/><Relationship Id="rId1" Type="http://schemas.openxmlformats.org/officeDocument/2006/relationships/oleObject" Target="Book3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/>
              <a:t>What is that thing in the sky?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Sheet1!$A$1:$C$1</c:f>
              <c:strCache>
                <c:ptCount val="3"/>
                <c:pt idx="0">
                  <c:v>bird</c:v>
                </c:pt>
                <c:pt idx="1">
                  <c:v>plane</c:v>
                </c:pt>
                <c:pt idx="2">
                  <c:v>superman</c:v>
                </c:pt>
              </c:strCache>
            </c:strRef>
          </c:cat>
          <c:val>
            <c:numRef>
              <c:f>Sheet1!$A$2:$C$2</c:f>
              <c:numCache>
                <c:formatCode>General</c:formatCode>
                <c:ptCount val="3"/>
                <c:pt idx="0">
                  <c:v>0.3</c:v>
                </c:pt>
                <c:pt idx="1">
                  <c:v>0.3</c:v>
                </c:pt>
                <c:pt idx="2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E8E-4EA7-934D-8608145FA3B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79340296"/>
        <c:axId val="644517344"/>
      </c:barChart>
      <c:catAx>
        <c:axId val="5793402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44517344"/>
        <c:crosses val="autoZero"/>
        <c:auto val="1"/>
        <c:lblAlgn val="ctr"/>
        <c:lblOffset val="100"/>
        <c:noMultiLvlLbl val="0"/>
      </c:catAx>
      <c:valAx>
        <c:axId val="6445173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79340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 sz="1600"/>
              <a:t>Average Class Confidence for Sample</a:t>
            </a:r>
            <a:r>
              <a:rPr lang="en-NZ" sz="1600" baseline="0"/>
              <a:t> Methods</a:t>
            </a:r>
            <a:endParaRPr lang="en-NZ" sz="160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1"/>
          <c:order val="0"/>
          <c:tx>
            <c:strRef>
              <c:f>stats!$A$3</c:f>
              <c:strCache>
                <c:ptCount val="1"/>
                <c:pt idx="0">
                  <c:v>Least_Confident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strRef>
              <c:f>stats!$B$1:$F$1</c:f>
              <c:strCache>
                <c:ptCount val="5"/>
                <c:pt idx="0">
                  <c:v>class0</c:v>
                </c:pt>
                <c:pt idx="1">
                  <c:v>class1</c:v>
                </c:pt>
                <c:pt idx="2">
                  <c:v>class2</c:v>
                </c:pt>
                <c:pt idx="3">
                  <c:v>class3</c:v>
                </c:pt>
                <c:pt idx="4">
                  <c:v>class4</c:v>
                </c:pt>
              </c:strCache>
            </c:strRef>
          </c:xVal>
          <c:yVal>
            <c:numRef>
              <c:f>stats!$B$3:$F$3</c:f>
              <c:numCache>
                <c:formatCode>General</c:formatCode>
                <c:ptCount val="5"/>
                <c:pt idx="0">
                  <c:v>9.2321999469999999E-2</c:v>
                </c:pt>
                <c:pt idx="1">
                  <c:v>0.14198395454000004</c:v>
                </c:pt>
                <c:pt idx="2">
                  <c:v>0.20086978719999993</c:v>
                </c:pt>
                <c:pt idx="3">
                  <c:v>0.25672248359999994</c:v>
                </c:pt>
                <c:pt idx="4">
                  <c:v>0.30810178340000005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3BD-4BB2-BEBE-637BC0DE9E25}"/>
            </c:ext>
          </c:extLst>
        </c:ser>
        <c:ser>
          <c:idx val="2"/>
          <c:order val="1"/>
          <c:tx>
            <c:strRef>
              <c:f>stats!$A$5</c:f>
              <c:strCache>
                <c:ptCount val="1"/>
                <c:pt idx="0">
                  <c:v>Least_Margin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3"/>
              </a:solidFill>
              <a:ln w="9525">
                <a:solidFill>
                  <a:schemeClr val="accent3"/>
                </a:solidFill>
              </a:ln>
              <a:effectLst/>
            </c:spPr>
          </c:marker>
          <c:xVal>
            <c:strRef>
              <c:f>stats!$B$1:$F$1</c:f>
              <c:strCache>
                <c:ptCount val="5"/>
                <c:pt idx="0">
                  <c:v>class0</c:v>
                </c:pt>
                <c:pt idx="1">
                  <c:v>class1</c:v>
                </c:pt>
                <c:pt idx="2">
                  <c:v>class2</c:v>
                </c:pt>
                <c:pt idx="3">
                  <c:v>class3</c:v>
                </c:pt>
                <c:pt idx="4">
                  <c:v>class4</c:v>
                </c:pt>
              </c:strCache>
            </c:strRef>
          </c:xVal>
          <c:yVal>
            <c:numRef>
              <c:f>stats!$B$5:$F$5</c:f>
              <c:numCache>
                <c:formatCode>General</c:formatCode>
                <c:ptCount val="5"/>
                <c:pt idx="0">
                  <c:v>5.7834733073999993E-2</c:v>
                </c:pt>
                <c:pt idx="1">
                  <c:v>0.10633087526000004</c:v>
                </c:pt>
                <c:pt idx="2">
                  <c:v>0.18585390747999991</c:v>
                </c:pt>
                <c:pt idx="3">
                  <c:v>0.31023766660000002</c:v>
                </c:pt>
                <c:pt idx="4">
                  <c:v>0.33974282339999995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3BD-4BB2-BEBE-637BC0DE9E25}"/>
            </c:ext>
          </c:extLst>
        </c:ser>
        <c:ser>
          <c:idx val="3"/>
          <c:order val="2"/>
          <c:tx>
            <c:strRef>
              <c:f>stats!$A$6</c:f>
              <c:strCache>
                <c:ptCount val="1"/>
                <c:pt idx="0">
                  <c:v>Most_Entropy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4"/>
              </a:solidFill>
              <a:ln w="9525">
                <a:solidFill>
                  <a:schemeClr val="accent4"/>
                </a:solidFill>
              </a:ln>
              <a:effectLst/>
            </c:spPr>
          </c:marker>
          <c:xVal>
            <c:strRef>
              <c:f>stats!$B$1:$F$1</c:f>
              <c:strCache>
                <c:ptCount val="5"/>
                <c:pt idx="0">
                  <c:v>class0</c:v>
                </c:pt>
                <c:pt idx="1">
                  <c:v>class1</c:v>
                </c:pt>
                <c:pt idx="2">
                  <c:v>class2</c:v>
                </c:pt>
                <c:pt idx="3">
                  <c:v>class3</c:v>
                </c:pt>
                <c:pt idx="4">
                  <c:v>class4</c:v>
                </c:pt>
              </c:strCache>
            </c:strRef>
          </c:xVal>
          <c:yVal>
            <c:numRef>
              <c:f>stats!$B$6:$F$6</c:f>
              <c:numCache>
                <c:formatCode>General</c:formatCode>
                <c:ptCount val="5"/>
                <c:pt idx="0">
                  <c:v>0.10056853687999999</c:v>
                </c:pt>
                <c:pt idx="1">
                  <c:v>0.15170047816000001</c:v>
                </c:pt>
                <c:pt idx="2">
                  <c:v>0.19288333079999997</c:v>
                </c:pt>
                <c:pt idx="3">
                  <c:v>0.24130272219999999</c:v>
                </c:pt>
                <c:pt idx="4">
                  <c:v>0.31354493720000004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23BD-4BB2-BEBE-637BC0DE9E25}"/>
            </c:ext>
          </c:extLst>
        </c:ser>
        <c:ser>
          <c:idx val="4"/>
          <c:order val="3"/>
          <c:tx>
            <c:strRef>
              <c:f>stats!$A$7</c:f>
              <c:strCache>
                <c:ptCount val="1"/>
                <c:pt idx="0">
                  <c:v>All</c:v>
                </c:pt>
              </c:strCache>
            </c:strRef>
          </c:tx>
          <c:spPr>
            <a:ln w="19050" cap="rnd">
              <a:noFill/>
              <a:round/>
            </a:ln>
            <a:effectLst/>
          </c:spPr>
          <c:marker>
            <c:symbol val="circle"/>
            <c:size val="9"/>
            <c:spPr>
              <a:solidFill>
                <a:schemeClr val="accent5"/>
              </a:solidFill>
              <a:ln w="9525">
                <a:solidFill>
                  <a:schemeClr val="accent5"/>
                </a:solidFill>
              </a:ln>
              <a:effectLst/>
            </c:spPr>
          </c:marker>
          <c:xVal>
            <c:strRef>
              <c:f>stats!$B$1:$F$1</c:f>
              <c:strCache>
                <c:ptCount val="5"/>
                <c:pt idx="0">
                  <c:v>class0</c:v>
                </c:pt>
                <c:pt idx="1">
                  <c:v>class1</c:v>
                </c:pt>
                <c:pt idx="2">
                  <c:v>class2</c:v>
                </c:pt>
                <c:pt idx="3">
                  <c:v>class3</c:v>
                </c:pt>
                <c:pt idx="4">
                  <c:v>class4</c:v>
                </c:pt>
              </c:strCache>
            </c:strRef>
          </c:xVal>
          <c:yVal>
            <c:numRef>
              <c:f>stats!$B$7:$F$7</c:f>
              <c:numCache>
                <c:formatCode>General</c:formatCode>
                <c:ptCount val="5"/>
                <c:pt idx="0">
                  <c:v>3.3597890173846012E-2</c:v>
                </c:pt>
                <c:pt idx="1">
                  <c:v>6.3979332263559979E-2</c:v>
                </c:pt>
                <c:pt idx="2">
                  <c:v>0.10851996368708017</c:v>
                </c:pt>
                <c:pt idx="3">
                  <c:v>0.18620651248576003</c:v>
                </c:pt>
                <c:pt idx="4">
                  <c:v>0.60769630582000034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23BD-4BB2-BEBE-637BC0DE9E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56980720"/>
        <c:axId val="456985312"/>
      </c:scatterChart>
      <c:valAx>
        <c:axId val="45698072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sz="1200"/>
                  <a:t>Ranked Classes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985312"/>
        <c:crosses val="autoZero"/>
        <c:crossBetween val="midCat"/>
      </c:valAx>
      <c:valAx>
        <c:axId val="456985312"/>
        <c:scaling>
          <c:orientation val="minMax"/>
          <c:max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 sz="1200"/>
                  <a:t>Class Confidence (Softmax output)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5698072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NZ"/>
              <a:t>Test Accuracy over Training</a:t>
            </a:r>
            <a:r>
              <a:rPr lang="en-NZ" baseline="0"/>
              <a:t> Sample Size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NonAugmented</c:v>
          </c:tx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Sheet1!$A$2:$A$25</c:f>
              <c:numCache>
                <c:formatCode>General</c:formatCode>
                <c:ptCount val="24"/>
                <c:pt idx="0">
                  <c:v>100</c:v>
                </c:pt>
                <c:pt idx="1">
                  <c:v>130</c:v>
                </c:pt>
                <c:pt idx="2">
                  <c:v>169</c:v>
                </c:pt>
                <c:pt idx="3">
                  <c:v>219</c:v>
                </c:pt>
                <c:pt idx="4">
                  <c:v>284</c:v>
                </c:pt>
                <c:pt idx="5">
                  <c:v>369</c:v>
                </c:pt>
                <c:pt idx="6">
                  <c:v>479</c:v>
                </c:pt>
                <c:pt idx="7">
                  <c:v>622</c:v>
                </c:pt>
                <c:pt idx="8">
                  <c:v>808</c:v>
                </c:pt>
                <c:pt idx="9">
                  <c:v>1050</c:v>
                </c:pt>
                <c:pt idx="10">
                  <c:v>1365</c:v>
                </c:pt>
                <c:pt idx="11">
                  <c:v>1774</c:v>
                </c:pt>
                <c:pt idx="12">
                  <c:v>2306</c:v>
                </c:pt>
                <c:pt idx="13">
                  <c:v>2997</c:v>
                </c:pt>
                <c:pt idx="14">
                  <c:v>3896</c:v>
                </c:pt>
                <c:pt idx="15">
                  <c:v>5064</c:v>
                </c:pt>
                <c:pt idx="16">
                  <c:v>6583</c:v>
                </c:pt>
                <c:pt idx="17">
                  <c:v>8557</c:v>
                </c:pt>
                <c:pt idx="18">
                  <c:v>11124</c:v>
                </c:pt>
                <c:pt idx="19">
                  <c:v>14461</c:v>
                </c:pt>
                <c:pt idx="20">
                  <c:v>18799</c:v>
                </c:pt>
                <c:pt idx="21">
                  <c:v>24438</c:v>
                </c:pt>
                <c:pt idx="22">
                  <c:v>31769</c:v>
                </c:pt>
                <c:pt idx="23">
                  <c:v>41299</c:v>
                </c:pt>
              </c:numCache>
            </c:numRef>
          </c:xVal>
          <c:yVal>
            <c:numRef>
              <c:f>Sheet1!$B$2:$B$25</c:f>
              <c:numCache>
                <c:formatCode>General</c:formatCode>
                <c:ptCount val="24"/>
                <c:pt idx="0">
                  <c:v>0.2079</c:v>
                </c:pt>
                <c:pt idx="1">
                  <c:v>0.21160000000000001</c:v>
                </c:pt>
                <c:pt idx="2">
                  <c:v>0.18940000000000001</c:v>
                </c:pt>
                <c:pt idx="3">
                  <c:v>0.2717</c:v>
                </c:pt>
                <c:pt idx="4">
                  <c:v>0.24410000000000001</c:v>
                </c:pt>
                <c:pt idx="5">
                  <c:v>0.2666</c:v>
                </c:pt>
                <c:pt idx="6">
                  <c:v>0.27829999999999999</c:v>
                </c:pt>
                <c:pt idx="7">
                  <c:v>0.24590000000000001</c:v>
                </c:pt>
                <c:pt idx="8">
                  <c:v>0.31109999999999999</c:v>
                </c:pt>
                <c:pt idx="9">
                  <c:v>0.35260000000000002</c:v>
                </c:pt>
                <c:pt idx="10">
                  <c:v>0.24590000000000001</c:v>
                </c:pt>
                <c:pt idx="11">
                  <c:v>0.31009999999999999</c:v>
                </c:pt>
                <c:pt idx="12">
                  <c:v>0.3826</c:v>
                </c:pt>
                <c:pt idx="13">
                  <c:v>0.3528</c:v>
                </c:pt>
                <c:pt idx="14">
                  <c:v>0.38319999999999999</c:v>
                </c:pt>
                <c:pt idx="15">
                  <c:v>0.45889999999999997</c:v>
                </c:pt>
                <c:pt idx="16">
                  <c:v>0.49109999999999998</c:v>
                </c:pt>
                <c:pt idx="17">
                  <c:v>0.46150000000000002</c:v>
                </c:pt>
                <c:pt idx="18">
                  <c:v>0.55859999999999999</c:v>
                </c:pt>
                <c:pt idx="19">
                  <c:v>0.57330000000000003</c:v>
                </c:pt>
                <c:pt idx="20">
                  <c:v>0.6613</c:v>
                </c:pt>
                <c:pt idx="21">
                  <c:v>0.64490000000000003</c:v>
                </c:pt>
                <c:pt idx="22">
                  <c:v>0.73340000000000005</c:v>
                </c:pt>
                <c:pt idx="23">
                  <c:v>0.73109999999999997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C2D1-44AC-92AA-AEFEF207964F}"/>
            </c:ext>
          </c:extLst>
        </c:ser>
        <c:ser>
          <c:idx val="1"/>
          <c:order val="1"/>
          <c:tx>
            <c:v>Augmented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Sheet1!$A$26:$A$49</c:f>
              <c:numCache>
                <c:formatCode>General</c:formatCode>
                <c:ptCount val="24"/>
                <c:pt idx="0">
                  <c:v>100</c:v>
                </c:pt>
                <c:pt idx="1">
                  <c:v>130</c:v>
                </c:pt>
                <c:pt idx="2">
                  <c:v>169</c:v>
                </c:pt>
                <c:pt idx="3">
                  <c:v>219</c:v>
                </c:pt>
                <c:pt idx="4">
                  <c:v>284</c:v>
                </c:pt>
                <c:pt idx="5">
                  <c:v>369</c:v>
                </c:pt>
                <c:pt idx="6">
                  <c:v>479</c:v>
                </c:pt>
                <c:pt idx="7">
                  <c:v>622</c:v>
                </c:pt>
                <c:pt idx="8">
                  <c:v>808</c:v>
                </c:pt>
                <c:pt idx="9">
                  <c:v>1050</c:v>
                </c:pt>
                <c:pt idx="10">
                  <c:v>1365</c:v>
                </c:pt>
                <c:pt idx="11">
                  <c:v>1774</c:v>
                </c:pt>
                <c:pt idx="12">
                  <c:v>2306</c:v>
                </c:pt>
                <c:pt idx="13">
                  <c:v>2997</c:v>
                </c:pt>
                <c:pt idx="14">
                  <c:v>3896</c:v>
                </c:pt>
                <c:pt idx="15">
                  <c:v>5064</c:v>
                </c:pt>
                <c:pt idx="16">
                  <c:v>6583</c:v>
                </c:pt>
                <c:pt idx="17">
                  <c:v>8557</c:v>
                </c:pt>
                <c:pt idx="18">
                  <c:v>11124</c:v>
                </c:pt>
                <c:pt idx="19">
                  <c:v>14461</c:v>
                </c:pt>
                <c:pt idx="20">
                  <c:v>18799</c:v>
                </c:pt>
                <c:pt idx="21">
                  <c:v>24438</c:v>
                </c:pt>
                <c:pt idx="22">
                  <c:v>31769</c:v>
                </c:pt>
                <c:pt idx="23">
                  <c:v>41299</c:v>
                </c:pt>
              </c:numCache>
            </c:numRef>
          </c:xVal>
          <c:yVal>
            <c:numRef>
              <c:f>Sheet1!$B$26:$B$49</c:f>
              <c:numCache>
                <c:formatCode>General</c:formatCode>
                <c:ptCount val="24"/>
                <c:pt idx="0">
                  <c:v>0.26529999999999998</c:v>
                </c:pt>
                <c:pt idx="1">
                  <c:v>0.26950000000000002</c:v>
                </c:pt>
                <c:pt idx="2">
                  <c:v>0.23280000000000001</c:v>
                </c:pt>
                <c:pt idx="3">
                  <c:v>0.22170000000000001</c:v>
                </c:pt>
                <c:pt idx="4">
                  <c:v>0.28549999999999998</c:v>
                </c:pt>
                <c:pt idx="5">
                  <c:v>0.28460000000000002</c:v>
                </c:pt>
                <c:pt idx="6">
                  <c:v>0.39240000000000003</c:v>
                </c:pt>
                <c:pt idx="7">
                  <c:v>0.41320000000000001</c:v>
                </c:pt>
                <c:pt idx="8">
                  <c:v>0.44550000000000001</c:v>
                </c:pt>
                <c:pt idx="9">
                  <c:v>0.40279999999999999</c:v>
                </c:pt>
                <c:pt idx="10">
                  <c:v>0.47039999999999998</c:v>
                </c:pt>
                <c:pt idx="11">
                  <c:v>0.55620000000000003</c:v>
                </c:pt>
                <c:pt idx="12">
                  <c:v>0.5978</c:v>
                </c:pt>
                <c:pt idx="13">
                  <c:v>0.63009999999999999</c:v>
                </c:pt>
                <c:pt idx="14">
                  <c:v>0.67549999999999999</c:v>
                </c:pt>
                <c:pt idx="15">
                  <c:v>0.70589999999999997</c:v>
                </c:pt>
                <c:pt idx="16">
                  <c:v>0.75860000000000005</c:v>
                </c:pt>
                <c:pt idx="17">
                  <c:v>0.78690000000000004</c:v>
                </c:pt>
                <c:pt idx="18">
                  <c:v>0.80720000000000003</c:v>
                </c:pt>
                <c:pt idx="19">
                  <c:v>0.81779999999999997</c:v>
                </c:pt>
                <c:pt idx="20">
                  <c:v>0.84570000000000001</c:v>
                </c:pt>
                <c:pt idx="21">
                  <c:v>0.86299999999999999</c:v>
                </c:pt>
                <c:pt idx="22">
                  <c:v>0.87770000000000004</c:v>
                </c:pt>
                <c:pt idx="23">
                  <c:v>0.89049999999999996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C2D1-44AC-92AA-AEFEF207964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465706864"/>
        <c:axId val="465709488"/>
      </c:scatterChart>
      <c:valAx>
        <c:axId val="465706864"/>
        <c:scaling>
          <c:logBase val="10"/>
          <c:orientation val="minMax"/>
          <c:max val="50000"/>
          <c:min val="100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Trainnig Samples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709488"/>
        <c:crosses val="autoZero"/>
        <c:crossBetween val="midCat"/>
      </c:valAx>
      <c:valAx>
        <c:axId val="465709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NZ"/>
                  <a:t>Test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65706864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Sheet5!$A$2:$A$46</cx:f>
        <cx:lvl ptCount="45">
          <cx:pt idx="0">Random</cx:pt>
          <cx:pt idx="1">Random</cx:pt>
          <cx:pt idx="2">Random</cx:pt>
          <cx:pt idx="3">Random</cx:pt>
          <cx:pt idx="4">Random</cx:pt>
          <cx:pt idx="5">Random</cx:pt>
          <cx:pt idx="6">Random</cx:pt>
          <cx:pt idx="7">Random</cx:pt>
          <cx:pt idx="8">Random</cx:pt>
          <cx:pt idx="9">Random</cx:pt>
          <cx:pt idx="10">Random</cx:pt>
          <cx:pt idx="11">Random</cx:pt>
          <cx:pt idx="12">Random</cx:pt>
          <cx:pt idx="13">Random</cx:pt>
          <cx:pt idx="14">Random</cx:pt>
          <cx:pt idx="15"> Least Confident </cx:pt>
          <cx:pt idx="16"> Least Confident </cx:pt>
          <cx:pt idx="17"> Least Confident </cx:pt>
          <cx:pt idx="18"> Least Confident </cx:pt>
          <cx:pt idx="19"> Least Confident </cx:pt>
          <cx:pt idx="20"> Least Confident </cx:pt>
          <cx:pt idx="21"> Least Confident </cx:pt>
          <cx:pt idx="22"> Least Confident </cx:pt>
          <cx:pt idx="23"> Least Confident </cx:pt>
          <cx:pt idx="24"> Least Confident </cx:pt>
          <cx:pt idx="25"> Least Confident </cx:pt>
          <cx:pt idx="26"> Least Confident </cx:pt>
          <cx:pt idx="27"> Least Confident </cx:pt>
          <cx:pt idx="28"> Least Confident </cx:pt>
          <cx:pt idx="29"> Least Confident </cx:pt>
          <cx:pt idx="30"> Most Entropy </cx:pt>
          <cx:pt idx="31"> Most Entropy </cx:pt>
          <cx:pt idx="32"> Most Entropy </cx:pt>
          <cx:pt idx="33"> Most Entropy </cx:pt>
          <cx:pt idx="34"> Most Entropy </cx:pt>
          <cx:pt idx="35"> Most Entropy </cx:pt>
          <cx:pt idx="36"> Most Entropy </cx:pt>
          <cx:pt idx="37"> Most Entropy </cx:pt>
          <cx:pt idx="38"> Most Entropy </cx:pt>
          <cx:pt idx="39"> Most Entropy </cx:pt>
          <cx:pt idx="40"> Most Entropy </cx:pt>
          <cx:pt idx="41"> Most Entropy </cx:pt>
          <cx:pt idx="42"> Most Entropy </cx:pt>
          <cx:pt idx="43"> Most Entropy </cx:pt>
          <cx:pt idx="44"> Most Entropy </cx:pt>
        </cx:lvl>
      </cx:strDim>
      <cx:numDim type="val">
        <cx:f>Sheet5!$B$2:$B$46</cx:f>
        <cx:lvl ptCount="45" formatCode="General">
          <cx:pt idx="0">0.67930000000000001</cx:pt>
          <cx:pt idx="1">0.68920000000000003</cx:pt>
          <cx:pt idx="2">0.6552</cx:pt>
          <cx:pt idx="3">0.6825</cx:pt>
          <cx:pt idx="4">0.66739999999999999</cx:pt>
          <cx:pt idx="5">0.68269999999999997</cx:pt>
          <cx:pt idx="6">0.68469999999999998</cx:pt>
          <cx:pt idx="7">0.64190000000000003</cx:pt>
          <cx:pt idx="8">0.6724</cx:pt>
          <cx:pt idx="9">0.67249999999999999</cx:pt>
          <cx:pt idx="10">0.69040000000000001</cx:pt>
          <cx:pt idx="11">0.67379999999999995</cx:pt>
          <cx:pt idx="12">0.68579999999999997</cx:pt>
          <cx:pt idx="13">0.67279999999999995</cx:pt>
          <cx:pt idx="14">0.66269999999999996</cx:pt>
          <cx:pt idx="15">0.69230000000000003</cx:pt>
          <cx:pt idx="16">0.69369999999999998</cx:pt>
          <cx:pt idx="17">0.66269999999999996</cx:pt>
          <cx:pt idx="18">0.69040000000000001</cx:pt>
          <cx:pt idx="19">0.6522</cx:pt>
          <cx:pt idx="20">0.66159999999999997</cx:pt>
          <cx:pt idx="21">0.70909999999999995</cx:pt>
          <cx:pt idx="22">0.68330000000000002</cx:pt>
          <cx:pt idx="23">0.68400000000000005</cx:pt>
          <cx:pt idx="24">0.69620000000000004</cx:pt>
          <cx:pt idx="25">0.69110000000000005</cx:pt>
          <cx:pt idx="26">0.68330000000000002</cx:pt>
          <cx:pt idx="27">0.68410000000000004</cx:pt>
          <cx:pt idx="28">0.68769999999999998</cx:pt>
          <cx:pt idx="29">0.68869999999999998</cx:pt>
          <cx:pt idx="30">0.68479999999999996</cx:pt>
          <cx:pt idx="31">0.69389999999999996</cx:pt>
          <cx:pt idx="32">0.69130000000000003</cx:pt>
          <cx:pt idx="33">0.66930000000000001</cx:pt>
          <cx:pt idx="34">0.69030000000000002</cx:pt>
          <cx:pt idx="35">0.68679999999999997</cx:pt>
          <cx:pt idx="36">0.70089999999999997</cx:pt>
          <cx:pt idx="37">0.68899999999999995</cx:pt>
          <cx:pt idx="38">0.68920000000000003</cx:pt>
          <cx:pt idx="39">0.66669999999999996</cx:pt>
          <cx:pt idx="40">0.6835</cx:pt>
          <cx:pt idx="41">0.68879999999999997</cx:pt>
          <cx:pt idx="42">0.68420000000000003</cx:pt>
          <cx:pt idx="43">0.6996</cx:pt>
          <cx:pt idx="44">0.68369999999999997</cx:pt>
        </cx:lvl>
      </cx:numDim>
    </cx:data>
  </cx:chartData>
  <cx:chart>
    <cx:title pos="t" align="ctr" overlay="0">
      <cx:tx>
        <cx:txData>
          <cx:v>Active Learning Sampling Method and Test Accuracy on CIFAR 10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0" i="0" u="none" strike="noStrike" baseline="0">
              <a:solidFill>
                <a:sysClr val="windowText" lastClr="000000">
                  <a:lumMod val="65000"/>
                  <a:lumOff val="35000"/>
                </a:sysClr>
              </a:solidFill>
              <a:latin typeface="Calibri" panose="020F0502020204030204"/>
            </a:rPr>
            <a:t>Active Learning Sampling Method and Test Accuracy on CIFAR 10</a:t>
          </a:r>
        </a:p>
      </cx:txPr>
    </cx:title>
    <cx:plotArea>
      <cx:plotAreaRegion>
        <cx:series layoutId="boxWhisker" uniqueId="{34C6E014-6421-4EF9-B3F4-258E611560CA}">
          <cx:tx>
            <cx:txData>
              <cx:f>Sheet5!$B$1</cx:f>
              <cx:v>Test Accuracy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.5"/>
        <cx:title>
          <cx:tx>
            <cx:txData>
              <cx:v>Sampling Method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Sampling Method</a:t>
              </a:r>
            </a:p>
          </cx:txPr>
        </cx:title>
        <cx:tickLabels/>
      </cx:axis>
      <cx:axis id="1">
        <cx:valScaling/>
        <cx:title>
          <cx:tx>
            <cx:txData>
              <cx:v>Test Accuracy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Test Accuracy</a:t>
              </a:r>
            </a:p>
          </cx:txPr>
        </cx:title>
        <cx:majorGridlines/>
        <cx:minorGridlines/>
        <cx:majorTickMarks type="out"/>
        <cx:tickLabels/>
      </cx:axis>
    </cx:plotArea>
  </cx:chart>
</cx:chartSpace>
</file>

<file path=ppt/charts/chartEx2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Sheet7!$A$2:$A$26</cx:f>
        <cx:lvl ptCount="25">
          <cx:pt idx="0">Random</cx:pt>
          <cx:pt idx="1">Random</cx:pt>
          <cx:pt idx="2">Random</cx:pt>
          <cx:pt idx="3">Random</cx:pt>
          <cx:pt idx="4">Random</cx:pt>
          <cx:pt idx="5">Random</cx:pt>
          <cx:pt idx="6">Random</cx:pt>
          <cx:pt idx="7">Random</cx:pt>
          <cx:pt idx="8">Random</cx:pt>
          <cx:pt idx="9">Random</cx:pt>
          <cx:pt idx="10">Active</cx:pt>
          <cx:pt idx="11">Active</cx:pt>
          <cx:pt idx="12">Active</cx:pt>
          <cx:pt idx="13">Active</cx:pt>
          <cx:pt idx="14">Active</cx:pt>
          <cx:pt idx="15">Active</cx:pt>
          <cx:pt idx="16">Active</cx:pt>
          <cx:pt idx="17">Active</cx:pt>
          <cx:pt idx="18">Active</cx:pt>
          <cx:pt idx="19">Active</cx:pt>
          <cx:pt idx="20">Active</cx:pt>
          <cx:pt idx="21">Active</cx:pt>
          <cx:pt idx="22">Active</cx:pt>
          <cx:pt idx="23">Active</cx:pt>
          <cx:pt idx="24">Active</cx:pt>
        </cx:lvl>
      </cx:strDim>
      <cx:numDim type="val">
        <cx:f>Sheet7!$B$2:$B$26</cx:f>
        <cx:lvl ptCount="25" formatCode="General">
          <cx:pt idx="0">0.94599999999999995</cx:pt>
          <cx:pt idx="1">0.95899999999999996</cx:pt>
          <cx:pt idx="2">0.95899999999999996</cx:pt>
          <cx:pt idx="3">0.95199999999999996</cx:pt>
          <cx:pt idx="4">0.95499999999999996</cx:pt>
          <cx:pt idx="5">0.94599999999999995</cx:pt>
          <cx:pt idx="6">0.95199999999999996</cx:pt>
          <cx:pt idx="7">0.95199999999999996</cx:pt>
          <cx:pt idx="8">0.95099999999999996</cx:pt>
          <cx:pt idx="9">0.96699999999999997</cx:pt>
          <cx:pt idx="10">0.95699999999999996</cx:pt>
          <cx:pt idx="11">0.96199999999999997</cx:pt>
          <cx:pt idx="12">0.97499999999999998</cx:pt>
          <cx:pt idx="13">0.96899999999999997</cx:pt>
          <cx:pt idx="14">0.96699999999999997</cx:pt>
          <cx:pt idx="15">0.97299999999999998</cx:pt>
          <cx:pt idx="16">0.97599999999999998</cx:pt>
          <cx:pt idx="17">0.96799999999999997</cx:pt>
          <cx:pt idx="18">0.97499999999999998</cx:pt>
          <cx:pt idx="19">0.97199999999999998</cx:pt>
          <cx:pt idx="20">0.97699999999999998</cx:pt>
          <cx:pt idx="21">0.96899999999999997</cx:pt>
          <cx:pt idx="22">0.96899999999999997</cx:pt>
          <cx:pt idx="23">0.96799999999999997</cx:pt>
          <cx:pt idx="24">0.96999999999999997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Single Class, Active Learning on CIFAR 10 (1-class)</a:t>
            </a:r>
          </a:p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Accuracy on Validation Set</a:t>
            </a:r>
          </a:p>
        </cx:rich>
      </cx:tx>
    </cx:title>
    <cx:plotArea>
      <cx:plotAreaRegion>
        <cx:series layoutId="boxWhisker" uniqueId="{4DFBE282-26FD-40B0-B4B2-303CBBB0D848}">
          <cx:tx>
            <cx:txData>
              <cx:f>Sheet7!$B$1</cx:f>
              <cx:v>Validation Accuracy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.5"/>
        <cx:title>
          <cx:tx>
            <cx:txData>
              <cx:v>Sampling Method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Sampling Method</a:t>
              </a:r>
            </a:p>
          </cx:txPr>
        </cx:title>
        <cx:tickLabels/>
      </cx:axis>
      <cx:axis id="1">
        <cx:valScaling/>
        <cx:title>
          <cx:tx>
            <cx:txData>
              <cx:v>Validation Accuracy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Validation Accuracy</a:t>
              </a:r>
            </a:p>
          </cx:txPr>
        </cx:title>
        <cx:majorGridlines/>
        <cx:minorGridlines/>
        <cx:majorTickMarks type="out"/>
        <cx:tickLabels/>
      </cx:axis>
    </cx:plotArea>
  </cx:chart>
</cx:chartSpace>
</file>

<file path=ppt/charts/chartEx3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>'Sheet7 (2)'!$A$2:$A$26</cx:f>
        <cx:lvl ptCount="25">
          <cx:pt idx="0">Random</cx:pt>
          <cx:pt idx="1">Random</cx:pt>
          <cx:pt idx="2">Random</cx:pt>
          <cx:pt idx="3">Random</cx:pt>
          <cx:pt idx="4">Random</cx:pt>
          <cx:pt idx="5">Random</cx:pt>
          <cx:pt idx="6">Random</cx:pt>
          <cx:pt idx="7">Random</cx:pt>
          <cx:pt idx="8">Random</cx:pt>
          <cx:pt idx="9">Random</cx:pt>
          <cx:pt idx="10">Active</cx:pt>
          <cx:pt idx="11">Active</cx:pt>
          <cx:pt idx="12">Active</cx:pt>
          <cx:pt idx="13">Active</cx:pt>
          <cx:pt idx="14">Active</cx:pt>
          <cx:pt idx="15">Active</cx:pt>
          <cx:pt idx="16">Active</cx:pt>
          <cx:pt idx="17">Active</cx:pt>
          <cx:pt idx="18">Active</cx:pt>
          <cx:pt idx="19">Active</cx:pt>
          <cx:pt idx="20">Active</cx:pt>
          <cx:pt idx="21">Active</cx:pt>
          <cx:pt idx="22">Active</cx:pt>
          <cx:pt idx="23">Active</cx:pt>
          <cx:pt idx="24">Active</cx:pt>
        </cx:lvl>
      </cx:strDim>
      <cx:numDim type="val">
        <cx:f>'Sheet7 (2)'!$B$2:$B$26</cx:f>
        <cx:lvl ptCount="25" formatCode="General">
          <cx:pt idx="0">0.96072427777777702</cx:pt>
          <cx:pt idx="1">0.95758666666666603</cx:pt>
          <cx:pt idx="2">0.95683366666666603</cx:pt>
          <cx:pt idx="3">0.96156238888888801</cx:pt>
          <cx:pt idx="4">0.95488316666666595</cx:pt>
          <cx:pt idx="5">0.96378077777777704</cx:pt>
          <cx:pt idx="6">0.94353755555555496</cx:pt>
          <cx:pt idx="7">0.96081394444444401</cx:pt>
          <cx:pt idx="8">0.968316055555555</cx:pt>
          <cx:pt idx="9">0.96546600000000005</cx:pt>
          <cx:pt idx="10">0.97505866666666596</cx:pt>
          <cx:pt idx="11">0.97883366666666605</cx:pt>
          <cx:pt idx="12">0.985012833333333</cx:pt>
          <cx:pt idx="13">0.98542672222222205</cx:pt>
          <cx:pt idx="14">0.98192561111111099</cx:pt>
          <cx:pt idx="15">0.98457983333333299</cx:pt>
          <cx:pt idx="16">0.98418438888888804</cx:pt>
          <cx:pt idx="17">0.98220755555555495</cx:pt>
          <cx:pt idx="18">0.98468527777777703</cx:pt>
          <cx:pt idx="19">0.98230277777777697</cx:pt>
          <cx:pt idx="20">0.983896833333333</cx:pt>
          <cx:pt idx="21">0.98041911111111102</cx:pt>
          <cx:pt idx="22">0.98447511111111097</cx:pt>
          <cx:pt idx="23">0.98353361111111104</cx:pt>
          <cx:pt idx="24">0.98217416666666602</cx:pt>
        </cx:lvl>
      </cx:numDim>
    </cx:data>
  </cx:chartData>
  <cx:chart>
    <cx:title pos="t" align="ctr" overlay="0">
      <cx:tx>
        <cx:rich>
          <a:bodyPr spcFirstLastPara="1" vertOverflow="ellipsis" horzOverflow="overflow" wrap="square" lIns="0" tIns="0" rIns="0" bIns="0" anchor="ctr" anchorCtr="1"/>
          <a:lstStyle/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Single Class, Active Learning on CIFAR 10 (1-class)</a:t>
            </a:r>
          </a:p>
          <a:p>
            <a:pPr algn="ctr" rtl="0">
              <a:defRPr/>
            </a:pPr>
            <a:r>
              <a:rPr lang="en-US" sz="1400" b="0" i="0" u="none" strike="noStrike" baseline="0" dirty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Calibri" panose="020F0502020204030204"/>
              </a:rPr>
              <a:t>AUC on Holdout Set</a:t>
            </a:r>
          </a:p>
        </cx:rich>
      </cx:tx>
    </cx:title>
    <cx:plotArea>
      <cx:plotAreaRegion>
        <cx:series layoutId="boxWhisker" uniqueId="{4DFBE282-26FD-40B0-B4B2-303CBBB0D848}">
          <cx:tx>
            <cx:txData>
              <cx:f>'Sheet7 (2)'!$B$1</cx:f>
              <cx:v>Validation Accuracy</cx:v>
            </cx:txData>
          </cx:tx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>
        <cx:catScaling gapWidth="1.5"/>
        <cx:title>
          <cx:tx>
            <cx:txData>
              <cx:v>Sampling Method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Sampling Method</a:t>
              </a:r>
            </a:p>
          </cx:txPr>
        </cx:title>
        <cx:tickLabels/>
      </cx:axis>
      <cx:axis id="1">
        <cx:valScaling/>
        <cx:title>
          <cx:tx>
            <cx:txData>
              <cx:v>AUC on Holdout Set</cx:v>
            </cx:txData>
          </cx:tx>
          <cx:txPr>
            <a:bodyPr spcFirstLastPara="1" vertOverflow="ellipsis" horzOverflow="overflow" wrap="square" lIns="0" tIns="0" rIns="0" bIns="0" anchor="ctr" anchorCtr="1"/>
            <a:lstStyle/>
            <a:p>
              <a:pPr algn="ctr" rtl="0">
                <a:defRPr/>
              </a:pPr>
              <a:r>
                <a:rPr lang="en-US" sz="900" b="0" i="0" u="none" strike="noStrike" baseline="0" dirty="0"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Calibri" panose="020F0502020204030204"/>
                </a:rPr>
                <a:t>AUC on Holdout Set</a:t>
              </a:r>
            </a:p>
          </cx:txPr>
        </cx:title>
        <cx:majorGridlines/>
        <cx:minorGridlines/>
        <cx:majorTickMarks type="out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6351-3923-4C3B-B276-39347DD868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9DC9BB-7F82-4B16-BB9C-18BF5CBEC4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609994-1413-4C5A-B0B0-068FBCC0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00030-1819-434C-9312-DE145A11B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21D35-898D-4B94-AF5B-43BF123B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9800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165F2-0863-4678-813D-C28E2B61A3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166B3F-E14A-49BE-B2C9-578C34FBC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B4FFCD-876F-43C4-865B-6FB3605EC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0606D-825F-4055-AF95-F288A18F0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FCF850-B512-4139-9AC9-86F05BB4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24874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D98840-1FA6-441D-B9E4-A090CB18477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CE9E80-42EB-49D5-BF64-E44EB9C06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E5889-EB48-41F7-A640-327192404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47796C-EDD0-43D9-9390-44E067324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DCB66-032E-4C1D-8DB8-8738EEC1E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062703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371221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EF3210-FF3E-4A5F-A5D9-EB73E12CA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115D4-9F5D-4D91-975E-03D56C3240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B5FB74-6D38-4561-80F9-A6D53AE1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7CE461-71FA-4516-A50D-63622BD26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1CF5B9-AC29-4A96-8364-B8BD26AED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24444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4FF4C-BE51-4657-B886-282008CD29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D74F4F-17E7-4214-A44B-6DC518E373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BD4CF7-2584-4550-BCD9-EB1156FF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70C21-F953-4C8E-B7E6-243F1267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5043B-A639-4BE4-B72D-B9CFEA743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580324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3AD0C-3B64-4145-B029-DF2DC4252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728E6-8571-4AE8-B3C5-1EB95F070BB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7966A0-4317-4848-B47F-B916C91CBD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4E0A88-A6FC-4092-A3F4-2419E7AA3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CCC5AC-E93B-47FA-A6B0-7267ED2C5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C1BC1-F8AF-4897-BD15-FFDE88B27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829817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1017BE-9DE3-4ADB-B179-E83B3998AB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711AC6-6BF5-487B-BEEB-C7BCC89FD0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52B62F-5B61-429B-96C4-67E8855D9D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87FADC-C72D-4415-921D-7962BA1DE3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060A5F-55A7-4366-9247-7F12E06F2F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A7C3C7E-A704-4309-96CC-0A58B1EBE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672BA53-83E5-4E01-9921-02079F747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635897-0386-4A56-B64C-F5CD5FAFE0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736889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ED8AF-1C81-4687-9A41-9240C95A9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65F063-5D56-46B1-80AE-2BA3488B8B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651121-949F-4F0E-ADE2-CAAAF93BB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BE5386-DB08-4F63-B340-B6985D71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586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6EB059C-26C5-4D0E-81CB-06AF58685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2735D6A-5442-41B8-A7FD-65E75B94C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F27AB5-331E-4CA9-A6F1-4AF7A679B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349146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C83F-CFAC-44C1-BB1D-4824C01875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CC5B12-B748-4D5B-BC31-25A4CC05CE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18BD9-6F88-4339-AB02-8228390EF0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4E493A-7EB4-4C0A-BB6D-0B49D8B545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23DFE4-A0B8-4597-92EE-BEE2ADC1D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F67199-BAF7-4349-B837-BB42E138D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2704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6C7D2-587E-476B-AD2C-73717CAD13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3357EA-C0C5-444F-8D4A-70FA67BF9B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Z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09D20C-66A2-478F-8239-1FF12E9F7A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26340F-CAF3-4A03-A047-7524DCF3C2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35C53F-BACE-4830-B23B-2231997F75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2A557F-EFA7-45E1-A205-EC6DED763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85058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A25743-A16F-4BBA-8905-E955A5C33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Z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8C35A6-C2B6-4EF2-B263-9CA71E8DDD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8CDBC7-A76F-495E-AD7C-8F4C60A0FC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A8CA93-A6B5-4B59-BC5D-E59C3ED4C30E}" type="datetimeFigureOut">
              <a:rPr lang="en-NZ" smtClean="0"/>
              <a:t>6/05/2019</a:t>
            </a:fld>
            <a:endParaRPr lang="en-NZ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B529A9-AB66-4766-88E5-7F513F955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4A4D5-28FC-4D2D-87B2-69DBDD3E5A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71059C-2F53-4B7C-B75D-50A5DF79D7B2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7153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meetup.com/machine-learning-data-science-WLG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hyperlink" Target="http://www.cs.toronto.edu/~kriz/cifar.html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3.xml"/><Relationship Id="rId4" Type="http://schemas.openxmlformats.org/officeDocument/2006/relationships/hyperlink" Target="https://github.com/lynker-analytics/ActiveLearning/blob/master/examples/sample_sizes.py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14/relationships/chartEx" Target="../charts/chartEx1.xml"/><Relationship Id="rId4" Type="http://schemas.openxmlformats.org/officeDocument/2006/relationships/hyperlink" Target="https://github.com/lynker-analytics/ActiveLearning/tree/master/examples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microsoft.com/office/2014/relationships/chartEx" Target="../charts/chartEx3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14/relationships/chartEx" Target="../charts/chartEx2.xml"/><Relationship Id="rId4" Type="http://schemas.openxmlformats.org/officeDocument/2006/relationships/hyperlink" Target="https://scikit-learn.org/stable/modules/model_evaluation.html#roc-metrics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3" Type="http://schemas.openxmlformats.org/officeDocument/2006/relationships/image" Target="../media/image5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4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ynker-analytics/ActiveLearning/tree/master/examples/web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lynker-analytics/ActiveLearning/presentation/webformtimelapse.mp4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.png"/><Relationship Id="rId4" Type="http://schemas.openxmlformats.org/officeDocument/2006/relationships/hyperlink" Target="https://www.meetup.com/machine-learning-data-science-WLG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B5EF6B-AC4A-489A-9569-D6B7B59D1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2514" y="227555"/>
            <a:ext cx="3396343" cy="12127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16A8DE-D527-4F8C-9A28-69E83F4375A5}"/>
              </a:ext>
            </a:extLst>
          </p:cNvPr>
          <p:cNvSpPr/>
          <p:nvPr/>
        </p:nvSpPr>
        <p:spPr>
          <a:xfrm>
            <a:off x="2574514" y="3236662"/>
            <a:ext cx="7368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>
                <a:solidFill>
                  <a:srgbClr val="2E3E48"/>
                </a:solidFill>
                <a:latin typeface="Graphik Meetup"/>
              </a:rPr>
              <a:t>Practical Active Learning for Image Classification</a:t>
            </a:r>
            <a:endParaRPr lang="en-US" sz="2800" b="1" i="0">
              <a:solidFill>
                <a:srgbClr val="2E3E48"/>
              </a:solidFill>
              <a:effectLst/>
              <a:latin typeface="Graphik Meetup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AB4B2A-3E3C-492F-9190-0FB9C4A50E89}"/>
              </a:ext>
            </a:extLst>
          </p:cNvPr>
          <p:cNvSpPr/>
          <p:nvPr/>
        </p:nvSpPr>
        <p:spPr>
          <a:xfrm>
            <a:off x="424484" y="1440317"/>
            <a:ext cx="4587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rgbClr val="2E3E48"/>
                </a:solidFill>
                <a:latin typeface="Graphik Meetup"/>
                <a:hlinkClick r:id="rId4"/>
              </a:rPr>
              <a:t>Machine Learning &amp; Data Science - Wellington</a:t>
            </a:r>
            <a:endParaRPr lang="en-US" b="1" i="0">
              <a:solidFill>
                <a:srgbClr val="2E3E48"/>
              </a:solidFill>
              <a:effectLst/>
              <a:latin typeface="Graphik Meetup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EDA2B-DDEF-45D1-AC10-4DE935752D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8421" y="4474801"/>
            <a:ext cx="3235030" cy="85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15A59-1A67-4789-A365-08CB532385D4}"/>
              </a:ext>
            </a:extLst>
          </p:cNvPr>
          <p:cNvSpPr txBox="1"/>
          <p:nvPr/>
        </p:nvSpPr>
        <p:spPr>
          <a:xfrm>
            <a:off x="4012163" y="4012163"/>
            <a:ext cx="344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/>
              <a:t>David Knox, Principal, Data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9C2A3-9F55-41FB-AB20-B8B3D7131BB4}"/>
              </a:ext>
            </a:extLst>
          </p:cNvPr>
          <p:cNvSpPr txBox="1"/>
          <p:nvPr/>
        </p:nvSpPr>
        <p:spPr>
          <a:xfrm>
            <a:off x="424484" y="1915893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/>
              <a:t>May 2</a:t>
            </a:r>
            <a:r>
              <a:rPr lang="en-NZ" baseline="30000"/>
              <a:t>nd</a:t>
            </a:r>
            <a:r>
              <a:rPr lang="en-NZ"/>
              <a:t>, 2019</a:t>
            </a:r>
          </a:p>
        </p:txBody>
      </p:sp>
    </p:spTree>
    <p:extLst>
      <p:ext uri="{BB962C8B-B14F-4D97-AF65-F5344CB8AC3E}">
        <p14:creationId xmlns:p14="http://schemas.microsoft.com/office/powerpoint/2010/main" val="973566845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Sampling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From the 5 class politicians dataset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We find that Entropy and Least Confidence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Have a high overlap.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Most Confidence is out on it’s own.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0EDE36B-D526-43A9-B35D-2EE14F438C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5503" y="869760"/>
            <a:ext cx="7008954" cy="5914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548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Sampling Methods…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392147" y="1329293"/>
            <a:ext cx="6649217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In the 1-class case: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Least Margin and Least Confidence</a:t>
            </a: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	are proportional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Least Confidence and Entropy </a:t>
            </a: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	rank samples the same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So, treat these three methods as the same</a:t>
            </a: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On 1-class or (</a:t>
            </a:r>
            <a:r>
              <a:rPr lang="en-NZ" sz="2400" dirty="0" err="1">
                <a:latin typeface="Roboto" panose="02000000000000000000" pitchFamily="2" charset="0"/>
                <a:ea typeface="Roboto" panose="02000000000000000000" pitchFamily="2" charset="0"/>
              </a:rPr>
              <a:t>positive,negative</a:t>
            </a: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)</a:t>
            </a: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Classifiers.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67974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CIFAR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46804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Easy to access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10 evenly balanced classes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hlinkClick r:id="rId4"/>
              </a:rPr>
              <a:t>http://www.cs.toronto.edu/~kriz/cifar.html</a:t>
            </a:r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D03DAC-374A-43AE-B063-C9056E061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5465" y="869760"/>
            <a:ext cx="7136535" cy="55304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AE8D3A-9EE1-4917-B6ED-C4AB4FF22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865" y="1022160"/>
            <a:ext cx="7136535" cy="5530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773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How much data do we need to train?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200" dirty="0">
                <a:latin typeface="Roboto" panose="02000000000000000000" pitchFamily="2" charset="0"/>
                <a:ea typeface="Roboto" panose="02000000000000000000" pitchFamily="2" charset="0"/>
              </a:rPr>
              <a:t>See the script </a:t>
            </a:r>
            <a:r>
              <a:rPr lang="en-NZ" sz="1200" dirty="0">
                <a:hlinkClick r:id="rId4"/>
              </a:rPr>
              <a:t>https://github.com/lynker-analytics/ActiveLearning/blob/master/examples/sample_sizes.py</a:t>
            </a:r>
            <a:endParaRPr lang="en-NZ" sz="1200" dirty="0"/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We train a ResNet20 model on cifar10, with various numbers of training samples and with and without data augmentation.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Measure against multi-class accuracy.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 err="1">
                <a:latin typeface="Roboto" panose="02000000000000000000" pitchFamily="2" charset="0"/>
                <a:ea typeface="Roboto" panose="02000000000000000000" pitchFamily="2" charset="0"/>
              </a:rPr>
              <a:t>Approx</a:t>
            </a:r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 linear relation between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log(samples) and accuracy 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Between 1000 and 10000 samples. 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How does an Active Learning assembled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Subset of training data fare?  </a:t>
            </a: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BF4FFB4-99D6-4D83-896D-AAD3CFAE12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32471079"/>
              </p:ext>
            </p:extLst>
          </p:nvPr>
        </p:nvGraphicFramePr>
        <p:xfrm>
          <a:off x="4733259" y="1926424"/>
          <a:ext cx="7153274" cy="42624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7578782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Sampling Methods on CIFAR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158724" y="967402"/>
            <a:ext cx="117278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Seed of 1000 labelled images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3 cycles of Active Learning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20% samples retained of 5000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Total, 4000 training samples.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Fixed 1000 validation samples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10,000 test samples.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15 tests of each case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Active Learning appears to provide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Consistency of result.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Suggestive of improved accuracy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200" dirty="0">
                <a:latin typeface="Roboto" panose="02000000000000000000" pitchFamily="2" charset="0"/>
                <a:ea typeface="Roboto" panose="02000000000000000000" pitchFamily="2" charset="0"/>
              </a:rPr>
              <a:t>Script here: </a:t>
            </a:r>
            <a:r>
              <a:rPr lang="en-NZ" sz="1200" dirty="0">
                <a:hlinkClick r:id="rId4"/>
              </a:rPr>
              <a:t>https://github.com/lynker-analytics/ActiveLearning/tree/master/examples</a:t>
            </a:r>
            <a:r>
              <a:rPr lang="en-NZ" sz="1200" dirty="0"/>
              <a:t>/Active_Sampling_CIFAR10.py</a:t>
            </a:r>
            <a:endParaRPr lang="en-NZ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201E1FFF-7A8A-4723-A930-4756545B4E4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99050681"/>
                  </p:ext>
                </p:extLst>
              </p:nvPr>
            </p:nvGraphicFramePr>
            <p:xfrm>
              <a:off x="3970933" y="949768"/>
              <a:ext cx="8107676" cy="4571498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201E1FFF-7A8A-4723-A930-4756545B4E4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970933" y="949768"/>
                <a:ext cx="8107676" cy="457149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7158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about single class and sparse data?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32095" y="998290"/>
            <a:ext cx="11727809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Repeat on CIFAR 10 with 1 class versus the rest.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Change test metric to AUC </a:t>
            </a:r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(</a:t>
            </a:r>
            <a:r>
              <a:rPr lang="en-NZ" sz="1400" dirty="0">
                <a:hlinkClick r:id="rId4"/>
              </a:rPr>
              <a:t>https://scikit-learn.org/stable/modules/model_evaluation.html#roc-metrics</a:t>
            </a:r>
            <a:r>
              <a:rPr lang="en-NZ" sz="1400" dirty="0"/>
              <a:t>)</a:t>
            </a:r>
          </a:p>
          <a:p>
            <a:endParaRPr lang="en-NZ" sz="1400" dirty="0"/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5 Active learning rounds, select 20% out of 2500 samples.  Seed size of 100 samples.  Best results at 2600 training samples.</a:t>
            </a: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10 cross validation loops for each case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Note, in single class case,  the sampling methods: Least Confidence and Least Margin and Entropy should produce the same selection.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8" name="Chart 7">
                <a:extLst>
                  <a:ext uri="{FF2B5EF4-FFF2-40B4-BE49-F238E27FC236}">
                    <a16:creationId xmlns:a16="http://schemas.microsoft.com/office/drawing/2014/main" id="{93CD0CB3-FEF0-44EF-8312-16A395036AF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760308713"/>
                  </p:ext>
                </p:extLst>
              </p:nvPr>
            </p:nvGraphicFramePr>
            <p:xfrm>
              <a:off x="0" y="2581601"/>
              <a:ext cx="5799589" cy="3949445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5"/>
              </a:graphicData>
            </a:graphic>
          </p:graphicFrame>
        </mc:Choice>
        <mc:Fallback xmlns="">
          <p:pic>
            <p:nvPicPr>
              <p:cNvPr id="8" name="Chart 7">
                <a:extLst>
                  <a:ext uri="{FF2B5EF4-FFF2-40B4-BE49-F238E27FC236}">
                    <a16:creationId xmlns:a16="http://schemas.microsoft.com/office/drawing/2014/main" id="{93CD0CB3-FEF0-44EF-8312-16A395036A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0" y="2581601"/>
                <a:ext cx="5799589" cy="394944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0" name="Chart 9">
                <a:extLst>
                  <a:ext uri="{FF2B5EF4-FFF2-40B4-BE49-F238E27FC236}">
                    <a16:creationId xmlns:a16="http://schemas.microsoft.com/office/drawing/2014/main" id="{2EF13E7E-4619-4362-AC7E-E535CBC5C56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28132774"/>
                  </p:ext>
                </p:extLst>
              </p:nvPr>
            </p:nvGraphicFramePr>
            <p:xfrm>
              <a:off x="5707514" y="2612350"/>
              <a:ext cx="5986943" cy="3787846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7"/>
              </a:graphicData>
            </a:graphic>
          </p:graphicFrame>
        </mc:Choice>
        <mc:Fallback xmlns="">
          <p:pic>
            <p:nvPicPr>
              <p:cNvPr id="10" name="Chart 9">
                <a:extLst>
                  <a:ext uri="{FF2B5EF4-FFF2-40B4-BE49-F238E27FC236}">
                    <a16:creationId xmlns:a16="http://schemas.microsoft.com/office/drawing/2014/main" id="{2EF13E7E-4619-4362-AC7E-E535CBC5C56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707514" y="2612350"/>
                <a:ext cx="5986943" cy="37878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425162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on CIFAR 10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On CIFAR 10, Active Learning appears to produce more consistently accurate models with small training sets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It may or may not be more accurate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Why isn’t it better?  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Could be implementation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Could be that CIFAR 10 is a well curated dataset with balanced classes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	all samples are similarly informative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So, for more consistent results, use Active Learning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For more accurate and consistent results on sparse data, use Active Learning</a:t>
            </a:r>
          </a:p>
        </p:txBody>
      </p:sp>
    </p:spTree>
    <p:extLst>
      <p:ext uri="{BB962C8B-B14F-4D97-AF65-F5344CB8AC3E}">
        <p14:creationId xmlns:p14="http://schemas.microsoft.com/office/powerpoint/2010/main" val="18836062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4F9559-6E93-4E00-9A82-555164298F00}"/>
              </a:ext>
            </a:extLst>
          </p:cNvPr>
          <p:cNvSpPr/>
          <p:nvPr/>
        </p:nvSpPr>
        <p:spPr>
          <a:xfrm>
            <a:off x="3189514" y="3167390"/>
            <a:ext cx="581297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Active Learning in the Wild</a:t>
            </a:r>
          </a:p>
        </p:txBody>
      </p:sp>
    </p:spTree>
    <p:extLst>
      <p:ext uri="{BB962C8B-B14F-4D97-AF65-F5344CB8AC3E}">
        <p14:creationId xmlns:p14="http://schemas.microsoft.com/office/powerpoint/2010/main" val="3570001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 “Real World” dataset - Politicians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158724" y="949768"/>
            <a:ext cx="117278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Approximately 3000 images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5 classes  (500+ samples per class)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Lots of noise (in the data)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CAEBC3-308E-4EDB-8A83-877FFC3957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1175428"/>
              </p:ext>
            </p:extLst>
          </p:nvPr>
        </p:nvGraphicFramePr>
        <p:xfrm>
          <a:off x="429703" y="1945841"/>
          <a:ext cx="11456830" cy="4698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91366">
                  <a:extLst>
                    <a:ext uri="{9D8B030D-6E8A-4147-A177-3AD203B41FA5}">
                      <a16:colId xmlns:a16="http://schemas.microsoft.com/office/drawing/2014/main" val="4055630485"/>
                    </a:ext>
                  </a:extLst>
                </a:gridCol>
                <a:gridCol w="2291366">
                  <a:extLst>
                    <a:ext uri="{9D8B030D-6E8A-4147-A177-3AD203B41FA5}">
                      <a16:colId xmlns:a16="http://schemas.microsoft.com/office/drawing/2014/main" val="3695734827"/>
                    </a:ext>
                  </a:extLst>
                </a:gridCol>
                <a:gridCol w="2291366">
                  <a:extLst>
                    <a:ext uri="{9D8B030D-6E8A-4147-A177-3AD203B41FA5}">
                      <a16:colId xmlns:a16="http://schemas.microsoft.com/office/drawing/2014/main" val="1070244262"/>
                    </a:ext>
                  </a:extLst>
                </a:gridCol>
                <a:gridCol w="2291366">
                  <a:extLst>
                    <a:ext uri="{9D8B030D-6E8A-4147-A177-3AD203B41FA5}">
                      <a16:colId xmlns:a16="http://schemas.microsoft.com/office/drawing/2014/main" val="2521821786"/>
                    </a:ext>
                  </a:extLst>
                </a:gridCol>
                <a:gridCol w="2291366">
                  <a:extLst>
                    <a:ext uri="{9D8B030D-6E8A-4147-A177-3AD203B41FA5}">
                      <a16:colId xmlns:a16="http://schemas.microsoft.com/office/drawing/2014/main" val="2441887512"/>
                    </a:ext>
                  </a:extLst>
                </a:gridCol>
              </a:tblGrid>
              <a:tr h="442535">
                <a:tc>
                  <a:txBody>
                    <a:bodyPr/>
                    <a:lstStyle/>
                    <a:p>
                      <a:r>
                        <a:rPr lang="en-NZ" dirty="0"/>
                        <a:t>Boris Johnson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Angela Merkel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Donald Trump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dirty="0"/>
                        <a:t>Theresa May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NZ" sz="1800" b="0" i="0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Malcolm Turnbull</a:t>
                      </a:r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29505658"/>
                  </a:ext>
                </a:extLst>
              </a:tr>
              <a:tr h="1418568"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8325739"/>
                  </a:ext>
                </a:extLst>
              </a:tr>
              <a:tr h="1418568"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395688"/>
                  </a:ext>
                </a:extLst>
              </a:tr>
              <a:tr h="1418568"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NZ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3386657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B68D469F-E160-4414-8AE8-23489AA6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4522" y="2427097"/>
            <a:ext cx="1270975" cy="13391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4DFAAD-9A0D-4552-91D1-3AF0F4CE62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978" y="2395035"/>
            <a:ext cx="1339617" cy="13712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B929F2-68A2-4A8C-93A3-5B6279EE8E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411" y="3820320"/>
            <a:ext cx="1418495" cy="137121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0B2009E-22E4-497F-B0A5-B3BAD4662B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7669" y="5289110"/>
            <a:ext cx="1694928" cy="12881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2641067-3E51-457B-9DF2-B95FABB965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74522" y="3820320"/>
            <a:ext cx="1418495" cy="13731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B44374-C008-4350-BCF3-67346DE044D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8315" y="5247548"/>
            <a:ext cx="1600112" cy="127685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7CAD61D-CD37-44A6-B867-7F72FF45F80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79297" y="2407727"/>
            <a:ext cx="1490490" cy="135852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61103FE-D806-48A4-9413-67ADDCF4174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79297" y="3820320"/>
            <a:ext cx="1490490" cy="134422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129180E-CA72-4101-9032-3006EE18DBA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232085" y="5263322"/>
            <a:ext cx="1865000" cy="130391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375B701-132F-46DC-8133-DC9AFEBCE77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00311" y="2406690"/>
            <a:ext cx="2054082" cy="138286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9F19D43-BF24-4D9C-9B2F-9F3D0C84C6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56067" y="3823397"/>
            <a:ext cx="1490489" cy="136813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08D6060-6961-482D-879D-94C6D180406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560871" y="5274086"/>
            <a:ext cx="1694928" cy="136999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6FE7FAC-F926-4D9B-B51D-0FF567FDF5D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833572" y="2427096"/>
            <a:ext cx="1482533" cy="134405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CD1613CE-F2F8-466F-AAE8-B1C9EBA93291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846777" y="3834137"/>
            <a:ext cx="1698969" cy="133041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0B55E0A-6743-4E5C-A487-EDC56B696FE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831114" y="5232175"/>
            <a:ext cx="1714500" cy="134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038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in the Wild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Using the 5 politicians dataset</a:t>
            </a: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 human expert interacts with the data via a web page.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 images are stored on the webserver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 labels are stored in a database</a:t>
            </a: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Asynchronously,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An inceptionv3 model is finetuned on the already labelled data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 model is then run against the unlabelled data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We sample the output using Most Entropy and select the next 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	128 samples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These are put into the database as proposed labels for review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This cycle repeats, replacing the for-review samples each loop</a:t>
            </a: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Within this inference cycle, we also </a:t>
            </a: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	test the model against the holdout set</a:t>
            </a: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600" dirty="0">
                <a:latin typeface="Roboto" panose="02000000000000000000" pitchFamily="2" charset="0"/>
                <a:ea typeface="Roboto" panose="02000000000000000000" pitchFamily="2" charset="0"/>
              </a:rPr>
              <a:t>The human reviewer continues to label what is presented to them</a:t>
            </a: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23C1F3-524C-4111-9B32-484E30827D1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360" y="1324181"/>
            <a:ext cx="5307804" cy="3751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482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Contents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5EC2C-E2B9-46B4-BC4E-30ABF52D4C21}"/>
              </a:ext>
            </a:extLst>
          </p:cNvPr>
          <p:cNvSpPr txBox="1"/>
          <p:nvPr/>
        </p:nvSpPr>
        <p:spPr>
          <a:xfrm>
            <a:off x="113391" y="1291105"/>
            <a:ext cx="11965218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The problems with gathering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What is Active Learning?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How can Active Learning help us?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What are the components of Active Learning?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Toy Examples: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Active Learning applied to the cifar10 dataset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Why didn’t that work?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Active Learning on a sparse 1-class dataset (1 vs all from cifar10)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Real world politician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Examples from the real world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Tooling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56141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Software components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See code here: </a:t>
            </a:r>
            <a:r>
              <a:rPr lang="en-NZ" sz="1400" dirty="0">
                <a:hlinkClick r:id="rId4"/>
              </a:rPr>
              <a:t>https://github.com/lynker-analytics/ActiveLearning/tree/master/examples/web/</a:t>
            </a:r>
            <a:endParaRPr lang="en-NZ" sz="1400" dirty="0"/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Human:	David</a:t>
            </a: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Web:   	php, with </a:t>
            </a:r>
            <a:r>
              <a:rPr lang="en-NZ" sz="1400" dirty="0" err="1">
                <a:latin typeface="Roboto" panose="02000000000000000000" pitchFamily="2" charset="0"/>
                <a:ea typeface="Roboto" panose="02000000000000000000" pitchFamily="2" charset="0"/>
              </a:rPr>
              <a:t>odbc</a:t>
            </a:r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Database:	SQL Server 2017 (Developer Edition) on </a:t>
            </a:r>
            <a:r>
              <a:rPr lang="en-NZ" sz="1400" dirty="0" err="1">
                <a:latin typeface="Roboto" panose="02000000000000000000" pitchFamily="2" charset="0"/>
                <a:ea typeface="Roboto" panose="02000000000000000000" pitchFamily="2" charset="0"/>
              </a:rPr>
              <a:t>linux</a:t>
            </a:r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ML:	</a:t>
            </a:r>
            <a:r>
              <a:rPr lang="en-NZ" sz="1400" dirty="0" err="1">
                <a:latin typeface="Roboto" panose="02000000000000000000" pitchFamily="2" charset="0"/>
                <a:ea typeface="Roboto" panose="02000000000000000000" pitchFamily="2" charset="0"/>
              </a:rPr>
              <a:t>Tensorflow</a:t>
            </a:r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/</a:t>
            </a:r>
            <a:r>
              <a:rPr lang="en-NZ" sz="1400" dirty="0" err="1">
                <a:latin typeface="Roboto" panose="02000000000000000000" pitchFamily="2" charset="0"/>
                <a:ea typeface="Roboto" panose="02000000000000000000" pitchFamily="2" charset="0"/>
              </a:rPr>
              <a:t>Keras</a:t>
            </a:r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interact with the database using </a:t>
            </a:r>
            <a:r>
              <a:rPr lang="en-NZ" sz="1400" dirty="0" err="1">
                <a:latin typeface="Roboto" panose="02000000000000000000" pitchFamily="2" charset="0"/>
                <a:ea typeface="Roboto" panose="02000000000000000000" pitchFamily="2" charset="0"/>
              </a:rPr>
              <a:t>pandas.read_sql</a:t>
            </a:r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finetune an inceptionv3 model on the human labelled data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keep a consistent separate validation set to use for learning rate and early stopping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	validation set based on id of image (id % 3 == 0) so is consistent between re-trainings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run inference against all unlabelled data (only possible for this small dataset)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sample 128 labelled images to based on sampling metric</a:t>
            </a:r>
          </a:p>
          <a:p>
            <a:endParaRPr lang="en-NZ" sz="1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</a:t>
            </a: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Improvements:</a:t>
            </a: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Use transfer learning to speed up training/inference cycle</a:t>
            </a:r>
          </a:p>
          <a:p>
            <a:r>
              <a:rPr lang="en-NZ" sz="1400" dirty="0">
                <a:latin typeface="Roboto" panose="02000000000000000000" pitchFamily="2" charset="0"/>
                <a:ea typeface="Roboto" panose="02000000000000000000" pitchFamily="2" charset="0"/>
              </a:rPr>
              <a:t>	Multiple models to make use of all data</a:t>
            </a:r>
          </a:p>
        </p:txBody>
      </p:sp>
    </p:spTree>
    <p:extLst>
      <p:ext uri="{BB962C8B-B14F-4D97-AF65-F5344CB8AC3E}">
        <p14:creationId xmlns:p14="http://schemas.microsoft.com/office/powerpoint/2010/main" val="38550704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7"/>
            <a:ext cx="12197061" cy="1937793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1"/>
            <a:ext cx="274553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in the Wild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D0ED0D-4158-49B4-83D4-53E082E049F1}"/>
              </a:ext>
            </a:extLst>
          </p:cNvPr>
          <p:cNvSpPr txBox="1"/>
          <p:nvPr/>
        </p:nvSpPr>
        <p:spPr>
          <a:xfrm>
            <a:off x="2508308" y="3028426"/>
            <a:ext cx="75836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/>
              <a:t>Original slide deck had a video embedded here.</a:t>
            </a:r>
          </a:p>
          <a:p>
            <a:r>
              <a:rPr lang="en-NZ" dirty="0"/>
              <a:t>Deleted to reduce size.</a:t>
            </a:r>
          </a:p>
          <a:p>
            <a:r>
              <a:rPr lang="en-NZ" dirty="0"/>
              <a:t>See here for video: </a:t>
            </a:r>
            <a:r>
              <a:rPr lang="en-NZ" dirty="0">
                <a:hlinkClick r:id="rId4"/>
              </a:rPr>
              <a:t>https://github.com/lynker-analytics/ActiveLearning/presentation/webformtimelapse.mp4</a:t>
            </a:r>
            <a:endParaRPr lang="en-NZ" dirty="0"/>
          </a:p>
          <a:p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1814397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Politicians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58723" y="1031846"/>
            <a:ext cx="468059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Entropy sampling brings out noise samples</a:t>
            </a: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And confusing samples early on!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Entropy sampling can lead to human burnout!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E1EA251-7495-4086-A010-B6F3143CF9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3105" y="869760"/>
            <a:ext cx="7330172" cy="4443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803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4F9559-6E93-4E00-9A82-555164298F00}"/>
              </a:ext>
            </a:extLst>
          </p:cNvPr>
          <p:cNvSpPr/>
          <p:nvPr/>
        </p:nvSpPr>
        <p:spPr>
          <a:xfrm>
            <a:off x="3636606" y="2951946"/>
            <a:ext cx="49187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Active Learning to move from difficult labelling to QA</a:t>
            </a:r>
          </a:p>
        </p:txBody>
      </p:sp>
    </p:spTree>
    <p:extLst>
      <p:ext uri="{BB962C8B-B14F-4D97-AF65-F5344CB8AC3E}">
        <p14:creationId xmlns:p14="http://schemas.microsoft.com/office/powerpoint/2010/main" val="3127230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Learning: From labelling to QA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Another strong use case for Active Learning is to reduce effort where hand labelling requires time consuming consideration of many classes... and so this...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E06446D-8854-460F-A589-90B0FA6DCF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695334"/>
            <a:ext cx="121158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0020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Learning: From labelling to QA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Becomes this...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689BDB-CEED-437A-902D-53B9876FF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77" y="1367622"/>
            <a:ext cx="8353600" cy="512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0170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C4F9559-6E93-4E00-9A82-555164298F00}"/>
              </a:ext>
            </a:extLst>
          </p:cNvPr>
          <p:cNvSpPr/>
          <p:nvPr/>
        </p:nvSpPr>
        <p:spPr>
          <a:xfrm>
            <a:off x="3636606" y="2951946"/>
            <a:ext cx="426642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Active Learning applied to extremely Sparse Data</a:t>
            </a:r>
          </a:p>
        </p:txBody>
      </p:sp>
    </p:spTree>
    <p:extLst>
      <p:ext uri="{BB962C8B-B14F-4D97-AF65-F5344CB8AC3E}">
        <p14:creationId xmlns:p14="http://schemas.microsoft.com/office/powerpoint/2010/main" val="7372236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113391" y="137556"/>
            <a:ext cx="103866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Learning: From Sparse Classes to </a:t>
            </a:r>
            <a:r>
              <a:rPr lang="en-NZ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(more) </a:t>
            </a:r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Balanced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Another strong use case for Active Learning is to reduce effort where images of interest are buried in large pools of unlabelled and mostly uninteresting data. 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Case:  Find residential swimming pools from Aerial Imagery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Unlabelled data:  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Aerial view of 1.5 million residential parcels in NZ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Noisy Labels:	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Some known pools from text mining property records  - </a:t>
            </a:r>
            <a:r>
              <a:rPr lang="en-NZ" dirty="0" err="1">
                <a:latin typeface="Roboto" panose="02000000000000000000" pitchFamily="2" charset="0"/>
                <a:ea typeface="Roboto" panose="02000000000000000000" pitchFamily="2" charset="0"/>
              </a:rPr>
              <a:t>noisey</a:t>
            </a:r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 and sparse. 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About 40k with many false positives (such as spa pools)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	About 2-3% of images are expected to show pools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CEAC46-6095-4C82-82A2-169BDC96E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774" y="2916049"/>
            <a:ext cx="3339616" cy="1814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033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131086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0" y="145731"/>
            <a:ext cx="11175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Learning: From Sparse Classes to </a:t>
            </a:r>
            <a:r>
              <a:rPr lang="en-NZ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(more) </a:t>
            </a:r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Balanced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E52B2-875F-405E-A772-5E72B054130A}"/>
              </a:ext>
            </a:extLst>
          </p:cNvPr>
          <p:cNvSpPr txBox="1"/>
          <p:nvPr/>
        </p:nvSpPr>
        <p:spPr>
          <a:xfrm>
            <a:off x="113392" y="939566"/>
            <a:ext cx="2734284" cy="5877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1400" dirty="0"/>
              <a:t>Using Active Learning, 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Trained weak model on noise-y existing data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Used data to select out noise using least confidence and manual review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NZ" sz="1400" dirty="0"/>
              <a:t>This step to speed curating of existing noisy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retrained model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Run model on random 100k sample from unlabelled data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Used “Most Confident” metric to select previously unknown pools and “Least Confident” to select informative 		samples for retraining, selecting a few thousand samples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1400" dirty="0"/>
              <a:t>repeat steps 2&amp;3 a couple of times:</a:t>
            </a:r>
          </a:p>
          <a:p>
            <a:endParaRPr lang="en-NZ" sz="1400" dirty="0"/>
          </a:p>
          <a:p>
            <a:r>
              <a:rPr lang="en-NZ" sz="1400" dirty="0"/>
              <a:t>Result is ~60k pools found with 18k previously unknown and noise removed from previous datasets.</a:t>
            </a:r>
          </a:p>
          <a:p>
            <a:endParaRPr lang="en-NZ" sz="14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DF5BAB-B374-4460-9520-3FA7403A0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2737" y="869760"/>
            <a:ext cx="9339263" cy="594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297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131086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0" y="145731"/>
            <a:ext cx="111751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Learning: From Sparse Classes to </a:t>
            </a:r>
            <a:r>
              <a:rPr lang="en-NZ" sz="14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(more) </a:t>
            </a:r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Balanced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70E52B2-875F-405E-A772-5E72B054130A}"/>
              </a:ext>
            </a:extLst>
          </p:cNvPr>
          <p:cNvSpPr txBox="1"/>
          <p:nvPr/>
        </p:nvSpPr>
        <p:spPr>
          <a:xfrm>
            <a:off x="113391" y="939566"/>
            <a:ext cx="3619709" cy="4985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400" dirty="0"/>
              <a:t>A similar case was solar voltaic panels detection.</a:t>
            </a:r>
          </a:p>
          <a:p>
            <a:endParaRPr lang="en-NZ" sz="2400" dirty="0"/>
          </a:p>
          <a:p>
            <a:r>
              <a:rPr lang="en-NZ" sz="2400" dirty="0"/>
              <a:t>This was even sparser.</a:t>
            </a:r>
          </a:p>
          <a:p>
            <a:endParaRPr lang="en-NZ" sz="2400" dirty="0"/>
          </a:p>
          <a:p>
            <a:r>
              <a:rPr lang="en-NZ" sz="2400" dirty="0"/>
              <a:t>6k found over 1.3 million images</a:t>
            </a:r>
          </a:p>
          <a:p>
            <a:endParaRPr lang="en-NZ" sz="2400" dirty="0"/>
          </a:p>
          <a:p>
            <a:r>
              <a:rPr lang="en-NZ" sz="2400" dirty="0"/>
              <a:t>Or approximately ~0.5%</a:t>
            </a:r>
          </a:p>
          <a:p>
            <a:endParaRPr lang="en-NZ" sz="2400" dirty="0"/>
          </a:p>
          <a:p>
            <a:r>
              <a:rPr lang="en-NZ" dirty="0"/>
              <a:t>(result depended greatly on the age of imagery. Suspect more than 20k would be found today)</a:t>
            </a:r>
          </a:p>
          <a:p>
            <a:endParaRPr lang="en-NZ" sz="2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7B8B48-E0C3-46DC-B893-CEF2FC4186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101" y="882592"/>
            <a:ext cx="7896837" cy="5970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6000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32095" y="1753299"/>
            <a:ext cx="1172780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600" dirty="0"/>
              <a:t>Supervised Machine Learning requires a lot of data with which to train accurate models.</a:t>
            </a:r>
          </a:p>
          <a:p>
            <a:endParaRPr lang="en-NZ" sz="3600" dirty="0"/>
          </a:p>
          <a:p>
            <a:r>
              <a:rPr lang="en-NZ" sz="3600" dirty="0"/>
              <a:t>If you're starting a project with a lot of unlabelled data and no or very little ground truth labelled data and little budget to fund a labour-intensive labelling effort, where do you start?</a:t>
            </a:r>
          </a:p>
          <a:p>
            <a:endParaRPr lang="en-NZ" sz="3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55296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Annotation Tool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AD4C5-6618-4604-9148-34D4F4DE9A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869760"/>
            <a:ext cx="8626282" cy="48908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D4AAB-1B69-423B-94A4-87F2BC4FE308}"/>
              </a:ext>
            </a:extLst>
          </p:cNvPr>
          <p:cNvSpPr txBox="1"/>
          <p:nvPr/>
        </p:nvSpPr>
        <p:spPr>
          <a:xfrm>
            <a:off x="0" y="5847127"/>
            <a:ext cx="114090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Active Learning tool for classifying features from imagery services and other geospatial inputs</a:t>
            </a:r>
          </a:p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Integrated with ArcGIS Online (ESRI)</a:t>
            </a:r>
          </a:p>
        </p:txBody>
      </p:sp>
    </p:spTree>
    <p:extLst>
      <p:ext uri="{BB962C8B-B14F-4D97-AF65-F5344CB8AC3E}">
        <p14:creationId xmlns:p14="http://schemas.microsoft.com/office/powerpoint/2010/main" val="16526233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5B5EF6B-AC4A-489A-9569-D6B7B59D1F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6130" y="5417683"/>
            <a:ext cx="3396343" cy="121276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816A8DE-D527-4F8C-9A28-69E83F4375A5}"/>
              </a:ext>
            </a:extLst>
          </p:cNvPr>
          <p:cNvSpPr/>
          <p:nvPr/>
        </p:nvSpPr>
        <p:spPr>
          <a:xfrm>
            <a:off x="2518530" y="1838949"/>
            <a:ext cx="73684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>
                <a:solidFill>
                  <a:srgbClr val="2E3E48"/>
                </a:solidFill>
                <a:latin typeface="Graphik Meetup"/>
              </a:rPr>
              <a:t>Practical Active Learning for Image Classification</a:t>
            </a:r>
            <a:endParaRPr lang="en-US" sz="2800" b="1" i="0" dirty="0">
              <a:solidFill>
                <a:srgbClr val="2E3E48"/>
              </a:solidFill>
              <a:effectLst/>
              <a:latin typeface="Graphik Meetup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5AB4B2A-3E3C-492F-9190-0FB9C4A50E89}"/>
              </a:ext>
            </a:extLst>
          </p:cNvPr>
          <p:cNvSpPr/>
          <p:nvPr/>
        </p:nvSpPr>
        <p:spPr>
          <a:xfrm>
            <a:off x="136130" y="4971407"/>
            <a:ext cx="45876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E3E48"/>
                </a:solidFill>
                <a:latin typeface="Graphik Meetup"/>
                <a:hlinkClick r:id="rId4"/>
              </a:rPr>
              <a:t>Machine Learning &amp; Data Science - Wellington</a:t>
            </a:r>
            <a:endParaRPr lang="en-US" b="1" i="0" dirty="0">
              <a:solidFill>
                <a:srgbClr val="2E3E48"/>
              </a:solidFill>
              <a:effectLst/>
              <a:latin typeface="Graphik Meetup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3EDA2B-DDEF-45D1-AC10-4DE935752D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323" y="5549941"/>
            <a:ext cx="3235030" cy="85808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915A59-1A67-4789-A365-08CB532385D4}"/>
              </a:ext>
            </a:extLst>
          </p:cNvPr>
          <p:cNvSpPr txBox="1"/>
          <p:nvPr/>
        </p:nvSpPr>
        <p:spPr>
          <a:xfrm>
            <a:off x="8608323" y="5053419"/>
            <a:ext cx="3447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David Knox, Principal, Data Science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B79C2A3-9F55-41FB-AB20-B8B3D7131BB4}"/>
              </a:ext>
            </a:extLst>
          </p:cNvPr>
          <p:cNvSpPr txBox="1"/>
          <p:nvPr/>
        </p:nvSpPr>
        <p:spPr>
          <a:xfrm>
            <a:off x="5345376" y="924077"/>
            <a:ext cx="15012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dirty="0"/>
              <a:t>May 2</a:t>
            </a:r>
            <a:r>
              <a:rPr lang="en-NZ" baseline="30000" dirty="0"/>
              <a:t>nd</a:t>
            </a:r>
            <a:r>
              <a:rPr lang="en-NZ" dirty="0"/>
              <a:t>, 2019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2D0D69D-A9E9-48BD-9C8B-856691D70BD7}"/>
              </a:ext>
            </a:extLst>
          </p:cNvPr>
          <p:cNvSpPr txBox="1"/>
          <p:nvPr/>
        </p:nvSpPr>
        <p:spPr>
          <a:xfrm>
            <a:off x="4223655" y="2978554"/>
            <a:ext cx="374468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5400" dirty="0">
                <a:latin typeface="Roboto" panose="02000000000000000000" pitchFamily="2" charset="0"/>
                <a:ea typeface="Roboto" panose="02000000000000000000" pitchFamily="2" charset="0"/>
              </a:rPr>
              <a:t>Thank You!</a:t>
            </a:r>
          </a:p>
          <a:p>
            <a:endParaRPr lang="en-NZ" sz="4400" dirty="0"/>
          </a:p>
        </p:txBody>
      </p:sp>
    </p:spTree>
    <p:extLst>
      <p:ext uri="{BB962C8B-B14F-4D97-AF65-F5344CB8AC3E}">
        <p14:creationId xmlns:p14="http://schemas.microsoft.com/office/powerpoint/2010/main" val="346180407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Introduction – Part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Also, if you’re faced with gathering data like this…. Surely there’s a better way!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2F6BCA3-3D1A-44FE-A2B6-3A097BAB96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650" y="1367622"/>
            <a:ext cx="9982899" cy="535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008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Active Learning?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76534D-62D6-4A5D-9445-FC25B443ABA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366" y="1708333"/>
            <a:ext cx="7182707" cy="507601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781B66C-5927-4A82-AAF9-89FBC7B2F4CD}"/>
              </a:ext>
            </a:extLst>
          </p:cNvPr>
          <p:cNvSpPr txBox="1"/>
          <p:nvPr/>
        </p:nvSpPr>
        <p:spPr>
          <a:xfrm>
            <a:off x="270588" y="1194318"/>
            <a:ext cx="4683967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Semi-Supervised Machine Learning</a:t>
            </a:r>
          </a:p>
          <a:p>
            <a:endParaRPr lang="en-US" sz="2000" dirty="0"/>
          </a:p>
          <a:p>
            <a:r>
              <a:rPr lang="en-US" sz="2000" dirty="0"/>
              <a:t>An Iterative process</a:t>
            </a:r>
          </a:p>
          <a:p>
            <a:endParaRPr lang="en-US" sz="2000" dirty="0"/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Small dataset hand labelled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Use this ground-truth to train a weak classifier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Use the weak classifier to tentatively label unlabeled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Select a subset of this data for expert (human) labelling.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000" dirty="0"/>
              <a:t>Review and Correct candidates</a:t>
            </a:r>
          </a:p>
          <a:p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/>
              <a:t>Repeat…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9426035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What is Active Learning good for?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342900" y="1951672"/>
            <a:ext cx="1172780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Finding training data. </a:t>
            </a:r>
          </a:p>
          <a:p>
            <a:pPr marL="971550" lvl="1" indent="-514350">
              <a:buFont typeface="+mj-lt"/>
              <a:buAutoNum type="alphaLcParenR"/>
            </a:pP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Your pool of unlabelled data might be large but the items you’re interested in finding might be extremely sparse. How do you find them?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Producing efficient training datasets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You might be able to find a subset of a larger dataset that is good for training accurate models</a:t>
            </a:r>
          </a:p>
          <a:p>
            <a:pPr marL="342900" indent="-342900">
              <a:buFont typeface="+mj-lt"/>
              <a:buAutoNum type="arabicPeriod"/>
            </a:pPr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Speeding up hand-labelling</a:t>
            </a:r>
          </a:p>
          <a:p>
            <a:endParaRPr lang="en-NZ" sz="24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r>
              <a:rPr lang="en-NZ" sz="2400" dirty="0">
                <a:latin typeface="Roboto" panose="02000000000000000000" pitchFamily="2" charset="0"/>
                <a:ea typeface="Roboto" panose="02000000000000000000" pitchFamily="2" charset="0"/>
              </a:rPr>
              <a:t>Ultimately, it’s a labour saving. Reduce the effort hand-labelling.</a:t>
            </a:r>
          </a:p>
          <a:p>
            <a:pPr marL="342900" indent="-342900">
              <a:buFont typeface="+mj-lt"/>
              <a:buAutoNum type="arabicPeriod"/>
            </a:pPr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9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To do Active Learning, what do you need to know?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7AC2152-3D8D-4FBB-8646-48F528DB628B}"/>
              </a:ext>
            </a:extLst>
          </p:cNvPr>
          <p:cNvSpPr txBox="1"/>
          <p:nvPr/>
        </p:nvSpPr>
        <p:spPr>
          <a:xfrm>
            <a:off x="167780" y="1023457"/>
            <a:ext cx="11450972" cy="6247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b="1" dirty="0"/>
              <a:t>SEED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What existing data is there that you can use to jump-start learning?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000" dirty="0"/>
              <a:t>If ZERO, how much do you need to manually label?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N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b="1" dirty="0"/>
              <a:t>Sub sampling 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When your weak classifier has proposed labels for some unlabelled data, how much of this data do you send to your human expert to check/label?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NZ" sz="2000" dirty="0"/>
              <a:t>20% is a reasonable guess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b="1" dirty="0"/>
              <a:t>Sub sampling Method</a:t>
            </a:r>
            <a:r>
              <a:rPr lang="en-NZ" sz="20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What metric do you use to rank your proposed labelled data in order to select the best sub-sample for hand-labelling?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b="1" dirty="0"/>
              <a:t>How often do you get new samples?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Do you run an Active Learning cycle for every hand-labelled sample (online and synchronous active learning)?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Do you run batches with a few hundred or thousand samples presented each time?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000" dirty="0"/>
              <a:t>Do you try some compromise between the two with an asynchronous process?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000" b="1" dirty="0"/>
          </a:p>
        </p:txBody>
      </p:sp>
    </p:spTree>
    <p:extLst>
      <p:ext uri="{BB962C8B-B14F-4D97-AF65-F5344CB8AC3E}">
        <p14:creationId xmlns:p14="http://schemas.microsoft.com/office/powerpoint/2010/main" val="1158551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Active Learning Sampling Method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350800" y="1057012"/>
            <a:ext cx="32041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Query Strategies:</a:t>
            </a:r>
          </a:p>
          <a:p>
            <a:endParaRPr lang="en-NZ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Least Confidence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Least Margin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NZ" sz="2800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NZ" sz="2800" dirty="0">
                <a:latin typeface="Roboto" panose="02000000000000000000" pitchFamily="2" charset="0"/>
                <a:ea typeface="Roboto" panose="02000000000000000000" pitchFamily="2" charset="0"/>
              </a:rPr>
              <a:t>Highest Entropy</a:t>
            </a: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CFD01832-E8B2-4743-9A2A-CDE3CEAA1E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25646"/>
              </p:ext>
            </p:extLst>
          </p:nvPr>
        </p:nvGraphicFramePr>
        <p:xfrm>
          <a:off x="3805991" y="1935978"/>
          <a:ext cx="7888466" cy="22123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4204131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>
            <a:extLst>
              <a:ext uri="{FF2B5EF4-FFF2-40B4-BE49-F238E27FC236}">
                <a16:creationId xmlns:a16="http://schemas.microsoft.com/office/drawing/2014/main" id="{93FB6CDB-913B-4615-ABBC-ECD4032A5BCC}"/>
              </a:ext>
            </a:extLst>
          </p:cNvPr>
          <p:cNvSpPr/>
          <p:nvPr/>
        </p:nvSpPr>
        <p:spPr>
          <a:xfrm>
            <a:off x="0" y="-6356"/>
            <a:ext cx="12197061" cy="876116"/>
          </a:xfrm>
          <a:prstGeom prst="rect">
            <a:avLst/>
          </a:prstGeom>
          <a:solidFill>
            <a:srgbClr val="4B657C"/>
          </a:solidFill>
          <a:ln w="12700">
            <a:miter lim="400000"/>
          </a:ln>
        </p:spPr>
        <p:txBody>
          <a:bodyPr lIns="45719" rIns="45719" anchor="ctr"/>
          <a:lstStyle/>
          <a:p>
            <a:pPr algn="ctr" defTabSz="412750">
              <a:lnSpc>
                <a:spcPct val="80000"/>
              </a:lnSpc>
              <a:defRPr sz="2000" cap="all">
                <a:solidFill>
                  <a:srgbClr val="FFFFFF"/>
                </a:solidFill>
                <a:latin typeface="DIN Condensed"/>
                <a:ea typeface="DIN Condensed"/>
                <a:cs typeface="DIN Condensed"/>
                <a:sym typeface="DIN Condensed"/>
              </a:defRPr>
            </a:pPr>
            <a:endParaRPr/>
          </a:p>
        </p:txBody>
      </p:sp>
      <p:pic>
        <p:nvPicPr>
          <p:cNvPr id="3" name="g1098.png" descr="g1098.png">
            <a:extLst>
              <a:ext uri="{FF2B5EF4-FFF2-40B4-BE49-F238E27FC236}">
                <a16:creationId xmlns:a16="http://schemas.microsoft.com/office/drawing/2014/main" id="{A198CFEA-B106-4C26-AB05-D8961A8BE9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338896" y="73652"/>
            <a:ext cx="1739713" cy="614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05F6445-F890-44D5-A1DC-A2B3CF28E4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1694457" y="6400196"/>
            <a:ext cx="384152" cy="3841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58E5C13-CBF1-471F-87EB-DB7153E66D70}"/>
              </a:ext>
            </a:extLst>
          </p:cNvPr>
          <p:cNvSpPr txBox="1"/>
          <p:nvPr/>
        </p:nvSpPr>
        <p:spPr>
          <a:xfrm>
            <a:off x="342900" y="73652"/>
            <a:ext cx="9804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sz="32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Sampling Methods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8756D8-0245-4EEE-B46B-B261F6B8EC0E}"/>
              </a:ext>
            </a:extLst>
          </p:cNvPr>
          <p:cNvSpPr txBox="1"/>
          <p:nvPr/>
        </p:nvSpPr>
        <p:spPr>
          <a:xfrm>
            <a:off x="218114" y="998290"/>
            <a:ext cx="117278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Z" dirty="0">
                <a:latin typeface="Roboto" panose="02000000000000000000" pitchFamily="2" charset="0"/>
                <a:ea typeface="Roboto" panose="02000000000000000000" pitchFamily="2" charset="0"/>
              </a:rPr>
              <a:t>From the 5 class politicians dataset</a:t>
            </a: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endParaRPr lang="en-NZ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4AD0941D-FDCC-496D-8D95-38A1782CE3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5260318"/>
              </p:ext>
            </p:extLst>
          </p:nvPr>
        </p:nvGraphicFramePr>
        <p:xfrm>
          <a:off x="246076" y="1704634"/>
          <a:ext cx="11333213" cy="50797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812937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795DCBC69C40B498A8E07AD99F05FDF" ma:contentTypeVersion="8" ma:contentTypeDescription="Create a new document." ma:contentTypeScope="" ma:versionID="913781dcad07f27fea242478152e1e4f">
  <xsd:schema xmlns:xsd="http://www.w3.org/2001/XMLSchema" xmlns:xs="http://www.w3.org/2001/XMLSchema" xmlns:p="http://schemas.microsoft.com/office/2006/metadata/properties" xmlns:ns2="e0577846-c603-434d-b7d5-c2acc90f0b91" xmlns:ns3="26ed54b3-7d60-4500-a7b8-e3a8ee493ab3" targetNamespace="http://schemas.microsoft.com/office/2006/metadata/properties" ma:root="true" ma:fieldsID="214552d8a439e2f40ec35896a8bca726" ns2:_="" ns3:_="">
    <xsd:import namespace="e0577846-c603-434d-b7d5-c2acc90f0b91"/>
    <xsd:import namespace="26ed54b3-7d60-4500-a7b8-e3a8ee493ab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77846-c603-434d-b7d5-c2acc90f0b9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ed54b3-7d60-4500-a7b8-e3a8ee493ab3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9D215ACF-CA39-4D7D-9E2C-39F31D29DE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0577846-c603-434d-b7d5-c2acc90f0b91"/>
    <ds:schemaRef ds:uri="26ed54b3-7d60-4500-a7b8-e3a8ee493ab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1641379-97EC-49A2-AECA-948DF69E07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879BA8-A7A0-40EE-BF9B-E355E53C079A}">
  <ds:schemaRefs>
    <ds:schemaRef ds:uri="e0577846-c603-434d-b7d5-c2acc90f0b91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schemas.microsoft.com/office/2006/metadata/properties"/>
    <ds:schemaRef ds:uri="26ed54b3-7d60-4500-a7b8-e3a8ee493ab3"/>
    <ds:schemaRef ds:uri="http://www.w3.org/XML/1998/namespace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1268</TotalTime>
  <Words>1404</Words>
  <Application>Microsoft Office PowerPoint</Application>
  <PresentationFormat>Widescreen</PresentationFormat>
  <Paragraphs>293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8" baseType="lpstr">
      <vt:lpstr>Arial</vt:lpstr>
      <vt:lpstr>Calibri</vt:lpstr>
      <vt:lpstr>Calibri Light</vt:lpstr>
      <vt:lpstr>DIN Condensed</vt:lpstr>
      <vt:lpstr>Graphik Meetup</vt:lpstr>
      <vt:lpstr>Roboto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Knox</dc:creator>
  <cp:lastModifiedBy>David Knox</cp:lastModifiedBy>
  <cp:revision>72</cp:revision>
  <dcterms:created xsi:type="dcterms:W3CDTF">2019-05-01T07:29:11Z</dcterms:created>
  <dcterms:modified xsi:type="dcterms:W3CDTF">2019-05-05T20:07:59Z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0x0101009795DCBC69C40B498A8E07AD99F05FDF</vt:lpwstr>
  </property>
</Properties>
</file>